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y="5143500" cx="9144000"/>
  <p:notesSz cx="6858000" cy="9144000"/>
  <p:embeddedFontLst>
    <p:embeddedFont>
      <p:font typeface="Sigmar One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:go="http://customooxmlschemas.google.com/" r:id="rId25" roundtripDataSignature="AMtx7mgOggP4Mj/qXyoLuvixGSF3lvv9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SigmarOne-regular.fntdata"/><Relationship Id="rId23" Type="http://schemas.openxmlformats.org/officeDocument/2006/relationships/slide" Target="slides/slide16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5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Good After noon!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Five years ago, Afroz a grade 3 student asked me how does a computer work. After our discussion, I started researching about the computer curriculum and was surprised to see that kids only learn about hardware and office application which makes them conversant with computer.</a:t>
            </a:r>
            <a:endParaRPr/>
          </a:p>
        </p:txBody>
      </p:sp>
      <p:sp>
        <p:nvSpPr>
          <p:cNvPr id="243" name="Google Shape;243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Purpose: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US"/>
              <a:t>Introduction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US"/>
              <a:t>Connections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US"/>
              <a:t>Benefits of the process</a:t>
            </a:r>
            <a:endParaRPr/>
          </a:p>
        </p:txBody>
      </p:sp>
      <p:sp>
        <p:nvSpPr>
          <p:cNvPr id="355" name="Google Shape;355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Purpose: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US"/>
              <a:t>Introduction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US"/>
              <a:t>Connections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US"/>
              <a:t>Benefits of the process</a:t>
            </a:r>
            <a:endParaRPr/>
          </a:p>
        </p:txBody>
      </p:sp>
      <p:sp>
        <p:nvSpPr>
          <p:cNvPr id="369" name="Google Shape;369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Purpose: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US"/>
              <a:t>Introduction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US"/>
              <a:t>Connections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US"/>
              <a:t>Benefits of the process</a:t>
            </a:r>
            <a:endParaRPr/>
          </a:p>
        </p:txBody>
      </p:sp>
      <p:sp>
        <p:nvSpPr>
          <p:cNvPr id="378" name="Google Shape;378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" name="Google Shape;38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Purpose: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US"/>
              <a:t>Introduction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US"/>
              <a:t>Connections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US"/>
              <a:t>Benefits of the process</a:t>
            </a:r>
            <a:endParaRPr/>
          </a:p>
        </p:txBody>
      </p:sp>
      <p:sp>
        <p:nvSpPr>
          <p:cNvPr id="389" name="Google Shape;389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3" name="Google Shape;40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Purpose: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US"/>
              <a:t>Introduction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US"/>
              <a:t>Connections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US"/>
              <a:t>Benefits of the process</a:t>
            </a:r>
            <a:endParaRPr/>
          </a:p>
        </p:txBody>
      </p:sp>
      <p:sp>
        <p:nvSpPr>
          <p:cNvPr id="404" name="Google Shape;404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Good After noon!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Five years ago, Afroz a grade 3 student asked me how does a computer work. After our discussion, I started researching about the computer curriculum and was surprised to see that kids only learn about hardware and office application which makes them conversant with computer.</a:t>
            </a:r>
            <a:endParaRPr/>
          </a:p>
        </p:txBody>
      </p:sp>
      <p:sp>
        <p:nvSpPr>
          <p:cNvPr id="250" name="Google Shape;250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Our solution is </a:t>
            </a:r>
            <a:endParaRPr/>
          </a:p>
        </p:txBody>
      </p:sp>
      <p:sp>
        <p:nvSpPr>
          <p:cNvPr id="258" name="Google Shape;258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Purpose: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US"/>
              <a:t>Introduction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US"/>
              <a:t>Connections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US"/>
              <a:t>Benefits of the process</a:t>
            </a:r>
            <a:endParaRPr/>
          </a:p>
        </p:txBody>
      </p:sp>
      <p:sp>
        <p:nvSpPr>
          <p:cNvPr id="293" name="Google Shape;293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Purpose: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US"/>
              <a:t>Introduction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US"/>
              <a:t>Connections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US"/>
              <a:t>Benefits of the process</a:t>
            </a:r>
            <a:endParaRPr/>
          </a:p>
        </p:txBody>
      </p:sp>
      <p:sp>
        <p:nvSpPr>
          <p:cNvPr id="301" name="Google Shape;301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Purpose: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US"/>
              <a:t>Introduction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US"/>
              <a:t>Connections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US"/>
              <a:t>Benefits of the process</a:t>
            </a:r>
            <a:endParaRPr/>
          </a:p>
        </p:txBody>
      </p:sp>
      <p:sp>
        <p:nvSpPr>
          <p:cNvPr id="311" name="Google Shape;311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Purpose: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US"/>
              <a:t>Introduction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US"/>
              <a:t>Connections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US"/>
              <a:t>Benefits of the process</a:t>
            </a:r>
            <a:endParaRPr/>
          </a:p>
        </p:txBody>
      </p:sp>
      <p:sp>
        <p:nvSpPr>
          <p:cNvPr id="322" name="Google Shape;322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4" name="Google Shape;33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ctrTitle"/>
          </p:nvPr>
        </p:nvSpPr>
        <p:spPr>
          <a:xfrm>
            <a:off x="685800" y="1597824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75" spcFirstLastPara="1" rIns="95075" wrap="square" tIns="47525">
            <a:normAutofit/>
          </a:bodyPr>
          <a:lstStyle>
            <a:lvl1pPr lvl="0" algn="ctr">
              <a:spcBef>
                <a:spcPts val="68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58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18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1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75" spcFirstLastPara="1" rIns="95075" wrap="square" tIns="475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1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1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1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2"/>
          <p:cNvSpPr txBox="1"/>
          <p:nvPr>
            <p:ph type="title"/>
          </p:nvPr>
        </p:nvSpPr>
        <p:spPr>
          <a:xfrm rot="5400000">
            <a:off x="5463778" y="1371604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2"/>
          <p:cNvSpPr txBox="1"/>
          <p:nvPr>
            <p:ph idx="1" type="body"/>
          </p:nvPr>
        </p:nvSpPr>
        <p:spPr>
          <a:xfrm rot="5400000">
            <a:off x="1272778" y="-609596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75" spcFirstLastPara="1" rIns="95075" wrap="square" tIns="475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2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2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2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ctrTitle"/>
          </p:nvPr>
        </p:nvSpPr>
        <p:spPr>
          <a:xfrm>
            <a:off x="685800" y="1028700"/>
            <a:ext cx="7848600" cy="14454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sz="5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" type="subTitle"/>
          </p:nvPr>
        </p:nvSpPr>
        <p:spPr>
          <a:xfrm>
            <a:off x="685800" y="262890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SzPts val="2040"/>
              <a:buNone/>
              <a:defRPr>
                <a:solidFill>
                  <a:srgbClr val="55556F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rgbClr val="8B8B8D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620"/>
              <a:buNone/>
              <a:defRPr>
                <a:solidFill>
                  <a:srgbClr val="8B8B8D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B8B8D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B8B8D"/>
                </a:solidFill>
              </a:defRPr>
            </a:lvl5pPr>
            <a:lvl6pPr lvl="5" algn="ctr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B8B8D"/>
                </a:solidFill>
              </a:defRPr>
            </a:lvl6pPr>
            <a:lvl7pPr lvl="6" algn="ctr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B8B8D"/>
                </a:solidFill>
              </a:defRPr>
            </a:lvl7pPr>
            <a:lvl8pPr lvl="7" algn="ctr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B8B8D"/>
                </a:solidFill>
              </a:defRPr>
            </a:lvl8pPr>
            <a:lvl9pPr lvl="8" algn="ctr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B8B8D"/>
                </a:solidFill>
              </a:defRPr>
            </a:lvl9pPr>
          </a:lstStyle>
          <a:p/>
        </p:txBody>
      </p:sp>
      <p:sp>
        <p:nvSpPr>
          <p:cNvPr id="95" name="Google Shape;95;p20"/>
          <p:cNvSpPr txBox="1"/>
          <p:nvPr>
            <p:ph idx="10" type="dt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1" type="ftr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2" type="sldNum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8" name="Google Shape;98;p20"/>
          <p:cNvCxnSpPr/>
          <p:nvPr/>
        </p:nvCxnSpPr>
        <p:spPr>
          <a:xfrm>
            <a:off x="685800" y="2548890"/>
            <a:ext cx="7848600" cy="1191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idx="10" type="dt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1" type="ftr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2" type="sldNum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/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4"/>
          <p:cNvSpPr txBox="1"/>
          <p:nvPr>
            <p:ph idx="1" type="body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indent="-331469" lvl="2" marL="13716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24"/>
          <p:cNvSpPr txBox="1"/>
          <p:nvPr>
            <p:ph idx="10" type="dt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4"/>
          <p:cNvSpPr txBox="1"/>
          <p:nvPr>
            <p:ph idx="11" type="ftr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4"/>
          <p:cNvSpPr txBox="1"/>
          <p:nvPr>
            <p:ph idx="12" type="sldNum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/>
          <p:nvPr>
            <p:ph type="title"/>
          </p:nvPr>
        </p:nvSpPr>
        <p:spPr>
          <a:xfrm>
            <a:off x="722313" y="1771650"/>
            <a:ext cx="7772400" cy="16502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b="0" sz="48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5"/>
          <p:cNvSpPr txBox="1"/>
          <p:nvPr>
            <p:ph idx="1" type="body"/>
          </p:nvPr>
        </p:nvSpPr>
        <p:spPr>
          <a:xfrm>
            <a:off x="722313" y="3470149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040"/>
              <a:buNone/>
              <a:defRPr sz="24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B8B8D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>
                <a:solidFill>
                  <a:srgbClr val="8B8B8D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B8B8D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B8B8D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B8B8D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B8B8D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B8B8D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B8B8D"/>
                </a:solidFill>
              </a:defRPr>
            </a:lvl9pPr>
          </a:lstStyle>
          <a:p/>
        </p:txBody>
      </p:sp>
      <p:sp>
        <p:nvSpPr>
          <p:cNvPr id="112" name="Google Shape;112;p25"/>
          <p:cNvSpPr txBox="1"/>
          <p:nvPr>
            <p:ph idx="10" type="dt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5"/>
          <p:cNvSpPr txBox="1"/>
          <p:nvPr>
            <p:ph idx="11" type="ftr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5"/>
          <p:cNvSpPr txBox="1"/>
          <p:nvPr>
            <p:ph idx="12" type="sldNum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5" name="Google Shape;115;p25"/>
          <p:cNvCxnSpPr/>
          <p:nvPr/>
        </p:nvCxnSpPr>
        <p:spPr>
          <a:xfrm>
            <a:off x="731520" y="3449574"/>
            <a:ext cx="7848600" cy="1191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 txBox="1"/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6"/>
          <p:cNvSpPr txBox="1"/>
          <p:nvPr>
            <p:ph idx="1" type="body"/>
          </p:nvPr>
        </p:nvSpPr>
        <p:spPr>
          <a:xfrm>
            <a:off x="457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9730" lvl="0" marL="457200" algn="l"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19" name="Google Shape;119;p26"/>
          <p:cNvSpPr txBox="1"/>
          <p:nvPr>
            <p:ph idx="2" type="body"/>
          </p:nvPr>
        </p:nvSpPr>
        <p:spPr>
          <a:xfrm>
            <a:off x="4648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9730" lvl="0" marL="457200" algn="l"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20" name="Google Shape;120;p26"/>
          <p:cNvSpPr txBox="1"/>
          <p:nvPr>
            <p:ph idx="10" type="dt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6"/>
          <p:cNvSpPr txBox="1"/>
          <p:nvPr>
            <p:ph idx="11" type="ftr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6"/>
          <p:cNvSpPr txBox="1"/>
          <p:nvPr>
            <p:ph idx="12" type="sldNum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7"/>
          <p:cNvSpPr txBox="1"/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7"/>
          <p:cNvSpPr txBox="1"/>
          <p:nvPr>
            <p:ph idx="1" type="body"/>
          </p:nvPr>
        </p:nvSpPr>
        <p:spPr>
          <a:xfrm>
            <a:off x="45720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1700"/>
              <a:buNone/>
              <a:defRPr b="0" sz="20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62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26" name="Google Shape;126;p27"/>
          <p:cNvSpPr txBox="1"/>
          <p:nvPr>
            <p:ph idx="2" type="body"/>
          </p:nvPr>
        </p:nvSpPr>
        <p:spPr>
          <a:xfrm>
            <a:off x="45720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8140" lvl="0" marL="45720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2000"/>
            </a:lvl2pPr>
            <a:lvl3pPr indent="-331469" lvl="2" marL="13716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127" name="Google Shape;127;p27"/>
          <p:cNvSpPr txBox="1"/>
          <p:nvPr>
            <p:ph idx="3" type="body"/>
          </p:nvPr>
        </p:nvSpPr>
        <p:spPr>
          <a:xfrm>
            <a:off x="475488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1700"/>
              <a:buNone/>
              <a:defRPr b="0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62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28" name="Google Shape;128;p27"/>
          <p:cNvSpPr txBox="1"/>
          <p:nvPr>
            <p:ph idx="4" type="body"/>
          </p:nvPr>
        </p:nvSpPr>
        <p:spPr>
          <a:xfrm>
            <a:off x="475488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8140" lvl="0" marL="45720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2000"/>
            </a:lvl2pPr>
            <a:lvl3pPr indent="-331469" lvl="2" marL="13716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129" name="Google Shape;129;p27"/>
          <p:cNvSpPr txBox="1"/>
          <p:nvPr>
            <p:ph idx="10" type="dt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7"/>
          <p:cNvSpPr txBox="1"/>
          <p:nvPr>
            <p:ph idx="11" type="ftr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7"/>
          <p:cNvSpPr txBox="1"/>
          <p:nvPr>
            <p:ph idx="12" type="sldNum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2" name="Google Shape;132;p27"/>
          <p:cNvCxnSpPr/>
          <p:nvPr/>
        </p:nvCxnSpPr>
        <p:spPr>
          <a:xfrm rot="5400000">
            <a:off x="2806462" y="3034268"/>
            <a:ext cx="3531870" cy="794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8"/>
          <p:cNvSpPr txBox="1"/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8"/>
          <p:cNvSpPr txBox="1"/>
          <p:nvPr>
            <p:ph idx="10" type="dt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8"/>
          <p:cNvSpPr txBox="1"/>
          <p:nvPr>
            <p:ph idx="11" type="ftr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8"/>
          <p:cNvSpPr txBox="1"/>
          <p:nvPr>
            <p:ph idx="12" type="sldNum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9"/>
          <p:cNvSpPr txBox="1"/>
          <p:nvPr>
            <p:ph type="title"/>
          </p:nvPr>
        </p:nvSpPr>
        <p:spPr>
          <a:xfrm>
            <a:off x="457200" y="594060"/>
            <a:ext cx="2139696" cy="9464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9"/>
          <p:cNvSpPr txBox="1"/>
          <p:nvPr>
            <p:ph idx="1" type="body"/>
          </p:nvPr>
        </p:nvSpPr>
        <p:spPr>
          <a:xfrm>
            <a:off x="2971800" y="594060"/>
            <a:ext cx="571500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1320" lvl="0" marL="457200" algn="l">
              <a:spcBef>
                <a:spcPts val="640"/>
              </a:spcBef>
              <a:spcAft>
                <a:spcPts val="0"/>
              </a:spcAft>
              <a:buSzPts val="2720"/>
              <a:buChar char="•"/>
              <a:defRPr sz="3200"/>
            </a:lvl1pPr>
            <a:lvl2pPr indent="-379730" lvl="1" marL="914400" algn="l"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2pPr>
            <a:lvl3pPr indent="-365760" lvl="2" marL="1371600" algn="l">
              <a:spcBef>
                <a:spcPts val="480"/>
              </a:spcBef>
              <a:spcAft>
                <a:spcPts val="0"/>
              </a:spcAft>
              <a:buSzPts val="216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141" name="Google Shape;141;p29"/>
          <p:cNvSpPr txBox="1"/>
          <p:nvPr>
            <p:ph idx="2" type="body"/>
          </p:nvPr>
        </p:nvSpPr>
        <p:spPr>
          <a:xfrm>
            <a:off x="457201" y="1597915"/>
            <a:ext cx="2139696" cy="3182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19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42" name="Google Shape;142;p29"/>
          <p:cNvSpPr txBox="1"/>
          <p:nvPr>
            <p:ph idx="10" type="dt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9"/>
          <p:cNvSpPr txBox="1"/>
          <p:nvPr>
            <p:ph idx="11" type="ftr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9"/>
          <p:cNvSpPr txBox="1"/>
          <p:nvPr>
            <p:ph idx="12" type="sldNum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5" name="Google Shape;145;p29"/>
          <p:cNvCxnSpPr/>
          <p:nvPr/>
        </p:nvCxnSpPr>
        <p:spPr>
          <a:xfrm rot="5400000">
            <a:off x="684114" y="2684956"/>
            <a:ext cx="4183380" cy="1588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75" spcFirstLastPara="1" rIns="95075" wrap="square" tIns="475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3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3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3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 txBox="1"/>
          <p:nvPr>
            <p:ph type="title"/>
          </p:nvPr>
        </p:nvSpPr>
        <p:spPr>
          <a:xfrm>
            <a:off x="457200" y="594360"/>
            <a:ext cx="2142680" cy="9486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0"/>
          <p:cNvSpPr/>
          <p:nvPr>
            <p:ph idx="2" type="pic"/>
          </p:nvPr>
        </p:nvSpPr>
        <p:spPr>
          <a:xfrm>
            <a:off x="2858610" y="628651"/>
            <a:ext cx="5904390" cy="4125342"/>
          </a:xfrm>
          <a:prstGeom prst="rect">
            <a:avLst/>
          </a:prstGeom>
          <a:solidFill>
            <a:schemeClr val="lt2"/>
          </a:solidFill>
          <a:ln cap="flat" cmpd="sng" w="762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12700">
              <a:srgbClr val="000000">
                <a:alpha val="58823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" name="Google Shape;149;p30"/>
          <p:cNvSpPr txBox="1"/>
          <p:nvPr>
            <p:ph idx="1" type="body"/>
          </p:nvPr>
        </p:nvSpPr>
        <p:spPr>
          <a:xfrm>
            <a:off x="457200" y="1600200"/>
            <a:ext cx="2139696" cy="3182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19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50" name="Google Shape;150;p30"/>
          <p:cNvSpPr txBox="1"/>
          <p:nvPr>
            <p:ph idx="10" type="dt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0"/>
          <p:cNvSpPr txBox="1"/>
          <p:nvPr>
            <p:ph idx="11" type="ftr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0"/>
          <p:cNvSpPr txBox="1"/>
          <p:nvPr>
            <p:ph idx="12" type="sldNum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1"/>
          <p:cNvSpPr txBox="1"/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1"/>
          <p:cNvSpPr txBox="1"/>
          <p:nvPr>
            <p:ph idx="1" type="body"/>
          </p:nvPr>
        </p:nvSpPr>
        <p:spPr>
          <a:xfrm rot="5400000">
            <a:off x="2743200" y="-1085850"/>
            <a:ext cx="36576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indent="-331469" lvl="2" marL="13716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31"/>
          <p:cNvSpPr txBox="1"/>
          <p:nvPr>
            <p:ph idx="10" type="dt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1"/>
          <p:cNvSpPr txBox="1"/>
          <p:nvPr>
            <p:ph idx="11" type="ftr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1"/>
          <p:cNvSpPr txBox="1"/>
          <p:nvPr>
            <p:ph idx="12" type="sldNum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2"/>
          <p:cNvSpPr txBox="1"/>
          <p:nvPr>
            <p:ph type="title"/>
          </p:nvPr>
        </p:nvSpPr>
        <p:spPr>
          <a:xfrm rot="5400000">
            <a:off x="5457825" y="1628775"/>
            <a:ext cx="440055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2"/>
          <p:cNvSpPr txBox="1"/>
          <p:nvPr>
            <p:ph idx="1" type="body"/>
          </p:nvPr>
        </p:nvSpPr>
        <p:spPr>
          <a:xfrm rot="5400000">
            <a:off x="1266825" y="-352425"/>
            <a:ext cx="440055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indent="-331469" lvl="2" marL="13716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62" name="Google Shape;162;p32"/>
          <p:cNvSpPr txBox="1"/>
          <p:nvPr>
            <p:ph idx="10" type="dt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2"/>
          <p:cNvSpPr txBox="1"/>
          <p:nvPr>
            <p:ph idx="11" type="ftr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32"/>
          <p:cNvSpPr txBox="1"/>
          <p:nvPr>
            <p:ph idx="12" type="sldNum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/>
          <p:nvPr>
            <p:ph type="ctrTitle"/>
          </p:nvPr>
        </p:nvSpPr>
        <p:spPr>
          <a:xfrm>
            <a:off x="685800" y="1597822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3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75" spcFirstLastPara="1" rIns="95075" wrap="square" tIns="47525">
            <a:normAutofit/>
          </a:bodyPr>
          <a:lstStyle>
            <a:lvl1pPr lvl="0" algn="ctr">
              <a:spcBef>
                <a:spcPts val="68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58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4" name="Google Shape;174;p23"/>
          <p:cNvSpPr txBox="1"/>
          <p:nvPr>
            <p:ph idx="10" type="dt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3"/>
          <p:cNvSpPr txBox="1"/>
          <p:nvPr>
            <p:ph idx="11" type="ftr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23"/>
          <p:cNvSpPr txBox="1"/>
          <p:nvPr>
            <p:ph idx="12" type="sldNum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4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75" spcFirstLastPara="1" rIns="95075" wrap="square" tIns="475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" name="Google Shape;180;p43"/>
          <p:cNvSpPr txBox="1"/>
          <p:nvPr>
            <p:ph idx="10" type="dt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43"/>
          <p:cNvSpPr txBox="1"/>
          <p:nvPr>
            <p:ph idx="11" type="ftr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43"/>
          <p:cNvSpPr txBox="1"/>
          <p:nvPr>
            <p:ph idx="12" type="sldNum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4"/>
          <p:cNvSpPr txBox="1"/>
          <p:nvPr>
            <p:ph type="title"/>
          </p:nvPr>
        </p:nvSpPr>
        <p:spPr>
          <a:xfrm>
            <a:off x="722313" y="3305178"/>
            <a:ext cx="7772400" cy="1021557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75" spcFirstLastPara="1" rIns="95075" wrap="square" tIns="475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b="1" sz="4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44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7525" lIns="95075" spcFirstLastPara="1" rIns="95075" wrap="square" tIns="47525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6" name="Google Shape;186;p44"/>
          <p:cNvSpPr txBox="1"/>
          <p:nvPr>
            <p:ph idx="10" type="dt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44"/>
          <p:cNvSpPr txBox="1"/>
          <p:nvPr>
            <p:ph idx="11" type="ftr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44"/>
          <p:cNvSpPr txBox="1"/>
          <p:nvPr>
            <p:ph idx="12" type="sldNum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45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75" spcFirstLastPara="1" rIns="95075" wrap="square" tIns="47525">
            <a:normAutofit/>
          </a:bodyPr>
          <a:lstStyle>
            <a:lvl1pPr indent="-412750" lvl="0" marL="457200" algn="l">
              <a:spcBef>
                <a:spcPts val="580"/>
              </a:spcBef>
              <a:spcAft>
                <a:spcPts val="0"/>
              </a:spcAft>
              <a:buClr>
                <a:schemeClr val="lt1"/>
              </a:buClr>
              <a:buSzPts val="2900"/>
              <a:buChar char="•"/>
              <a:defRPr sz="2900"/>
            </a:lvl1pPr>
            <a:lvl2pPr indent="-387350" lvl="1" marL="9144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Char char="–"/>
              <a:defRPr sz="25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9250" lvl="3" marL="1828800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Char char="–"/>
              <a:defRPr sz="1900"/>
            </a:lvl4pPr>
            <a:lvl5pPr indent="-349250" lvl="4" marL="2286000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Char char="»"/>
              <a:defRPr sz="1900"/>
            </a:lvl5pPr>
            <a:lvl6pPr indent="-349250" lvl="5" marL="2743200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 sz="1900"/>
            </a:lvl6pPr>
            <a:lvl7pPr indent="-349250" lvl="6" marL="3200400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 sz="1900"/>
            </a:lvl7pPr>
            <a:lvl8pPr indent="-349250" lvl="7" marL="3657600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 sz="1900"/>
            </a:lvl8pPr>
            <a:lvl9pPr indent="-349250" lvl="8" marL="4114800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 sz="1900"/>
            </a:lvl9pPr>
          </a:lstStyle>
          <a:p/>
        </p:txBody>
      </p:sp>
      <p:sp>
        <p:nvSpPr>
          <p:cNvPr id="192" name="Google Shape;192;p45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75" spcFirstLastPara="1" rIns="95075" wrap="square" tIns="47525">
            <a:normAutofit/>
          </a:bodyPr>
          <a:lstStyle>
            <a:lvl1pPr indent="-412750" lvl="0" marL="457200" algn="l">
              <a:spcBef>
                <a:spcPts val="580"/>
              </a:spcBef>
              <a:spcAft>
                <a:spcPts val="0"/>
              </a:spcAft>
              <a:buClr>
                <a:schemeClr val="lt1"/>
              </a:buClr>
              <a:buSzPts val="2900"/>
              <a:buChar char="•"/>
              <a:defRPr sz="2900"/>
            </a:lvl1pPr>
            <a:lvl2pPr indent="-387350" lvl="1" marL="9144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Char char="–"/>
              <a:defRPr sz="25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9250" lvl="3" marL="1828800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Char char="–"/>
              <a:defRPr sz="1900"/>
            </a:lvl4pPr>
            <a:lvl5pPr indent="-349250" lvl="4" marL="2286000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Char char="»"/>
              <a:defRPr sz="1900"/>
            </a:lvl5pPr>
            <a:lvl6pPr indent="-349250" lvl="5" marL="2743200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 sz="1900"/>
            </a:lvl6pPr>
            <a:lvl7pPr indent="-349250" lvl="6" marL="3200400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 sz="1900"/>
            </a:lvl7pPr>
            <a:lvl8pPr indent="-349250" lvl="7" marL="3657600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 sz="1900"/>
            </a:lvl8pPr>
            <a:lvl9pPr indent="-349250" lvl="8" marL="4114800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 sz="1900"/>
            </a:lvl9pPr>
          </a:lstStyle>
          <a:p/>
        </p:txBody>
      </p:sp>
      <p:sp>
        <p:nvSpPr>
          <p:cNvPr id="193" name="Google Shape;193;p45"/>
          <p:cNvSpPr txBox="1"/>
          <p:nvPr>
            <p:ph idx="10" type="dt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45"/>
          <p:cNvSpPr txBox="1"/>
          <p:nvPr>
            <p:ph idx="11" type="ftr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45"/>
          <p:cNvSpPr txBox="1"/>
          <p:nvPr>
            <p:ph idx="12" type="sldNum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46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7525" lIns="95075" spcFirstLastPara="1" rIns="95075" wrap="square" tIns="47525">
            <a:normAutofit/>
          </a:bodyPr>
          <a:lstStyle>
            <a:lvl1pPr indent="-228600" lvl="0" marL="4572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5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b="1" sz="1900"/>
            </a:lvl3pPr>
            <a:lvl4pPr indent="-228600" lvl="3" marL="18288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1" sz="1700"/>
            </a:lvl4pPr>
            <a:lvl5pPr indent="-228600" lvl="4" marL="22860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1" sz="1700"/>
            </a:lvl5pPr>
            <a:lvl6pPr indent="-228600" lvl="5" marL="27432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1" sz="1700"/>
            </a:lvl6pPr>
            <a:lvl7pPr indent="-228600" lvl="6" marL="32004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1" sz="1700"/>
            </a:lvl7pPr>
            <a:lvl8pPr indent="-228600" lvl="7" marL="36576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1" sz="1700"/>
            </a:lvl8pPr>
            <a:lvl9pPr indent="-228600" lvl="8" marL="41148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1" sz="1700"/>
            </a:lvl9pPr>
          </a:lstStyle>
          <a:p/>
        </p:txBody>
      </p:sp>
      <p:sp>
        <p:nvSpPr>
          <p:cNvPr id="199" name="Google Shape;199;p46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75" spcFirstLastPara="1" rIns="95075" wrap="square" tIns="47525">
            <a:normAutofit/>
          </a:bodyPr>
          <a:lstStyle>
            <a:lvl1pPr indent="-387350" lvl="0" marL="4572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  <a:defRPr sz="25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9250" lvl="2" marL="1371600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 sz="1900"/>
            </a:lvl3pPr>
            <a:lvl4pPr indent="-336550" lvl="3" marL="18288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Char char="–"/>
              <a:defRPr sz="1700"/>
            </a:lvl4pPr>
            <a:lvl5pPr indent="-336550" lvl="4" marL="22860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Char char="»"/>
              <a:defRPr sz="1700"/>
            </a:lvl5pPr>
            <a:lvl6pPr indent="-336550" lvl="5" marL="27432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6pPr>
            <a:lvl7pPr indent="-336550" lvl="6" marL="32004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7pPr>
            <a:lvl8pPr indent="-336550" lvl="7" marL="36576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8pPr>
            <a:lvl9pPr indent="-336550" lvl="8" marL="41148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9pPr>
          </a:lstStyle>
          <a:p/>
        </p:txBody>
      </p:sp>
      <p:sp>
        <p:nvSpPr>
          <p:cNvPr id="200" name="Google Shape;200;p46"/>
          <p:cNvSpPr txBox="1"/>
          <p:nvPr>
            <p:ph idx="3" type="body"/>
          </p:nvPr>
        </p:nvSpPr>
        <p:spPr>
          <a:xfrm>
            <a:off x="4645032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7525" lIns="95075" spcFirstLastPara="1" rIns="95075" wrap="square" tIns="47525">
            <a:normAutofit/>
          </a:bodyPr>
          <a:lstStyle>
            <a:lvl1pPr indent="-228600" lvl="0" marL="4572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5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b="1" sz="1900"/>
            </a:lvl3pPr>
            <a:lvl4pPr indent="-228600" lvl="3" marL="18288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1" sz="1700"/>
            </a:lvl4pPr>
            <a:lvl5pPr indent="-228600" lvl="4" marL="22860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1" sz="1700"/>
            </a:lvl5pPr>
            <a:lvl6pPr indent="-228600" lvl="5" marL="27432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1" sz="1700"/>
            </a:lvl6pPr>
            <a:lvl7pPr indent="-228600" lvl="6" marL="32004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1" sz="1700"/>
            </a:lvl7pPr>
            <a:lvl8pPr indent="-228600" lvl="7" marL="36576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1" sz="1700"/>
            </a:lvl8pPr>
            <a:lvl9pPr indent="-228600" lvl="8" marL="41148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1" sz="1700"/>
            </a:lvl9pPr>
          </a:lstStyle>
          <a:p/>
        </p:txBody>
      </p:sp>
      <p:sp>
        <p:nvSpPr>
          <p:cNvPr id="201" name="Google Shape;201;p46"/>
          <p:cNvSpPr txBox="1"/>
          <p:nvPr>
            <p:ph idx="4" type="body"/>
          </p:nvPr>
        </p:nvSpPr>
        <p:spPr>
          <a:xfrm>
            <a:off x="4645032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75" spcFirstLastPara="1" rIns="95075" wrap="square" tIns="47525">
            <a:normAutofit/>
          </a:bodyPr>
          <a:lstStyle>
            <a:lvl1pPr indent="-387350" lvl="0" marL="4572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  <a:defRPr sz="25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9250" lvl="2" marL="1371600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 sz="1900"/>
            </a:lvl3pPr>
            <a:lvl4pPr indent="-336550" lvl="3" marL="18288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Char char="–"/>
              <a:defRPr sz="1700"/>
            </a:lvl4pPr>
            <a:lvl5pPr indent="-336550" lvl="4" marL="22860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Char char="»"/>
              <a:defRPr sz="1700"/>
            </a:lvl5pPr>
            <a:lvl6pPr indent="-336550" lvl="5" marL="27432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6pPr>
            <a:lvl7pPr indent="-336550" lvl="6" marL="32004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7pPr>
            <a:lvl8pPr indent="-336550" lvl="7" marL="36576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8pPr>
            <a:lvl9pPr indent="-336550" lvl="8" marL="41148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9pPr>
          </a:lstStyle>
          <a:p/>
        </p:txBody>
      </p:sp>
      <p:sp>
        <p:nvSpPr>
          <p:cNvPr id="202" name="Google Shape;202;p46"/>
          <p:cNvSpPr txBox="1"/>
          <p:nvPr>
            <p:ph idx="10" type="dt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46"/>
          <p:cNvSpPr txBox="1"/>
          <p:nvPr>
            <p:ph idx="11" type="ftr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46"/>
          <p:cNvSpPr txBox="1"/>
          <p:nvPr>
            <p:ph idx="12" type="sldNum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47"/>
          <p:cNvSpPr txBox="1"/>
          <p:nvPr>
            <p:ph idx="10" type="dt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47"/>
          <p:cNvSpPr txBox="1"/>
          <p:nvPr>
            <p:ph idx="11" type="ftr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47"/>
          <p:cNvSpPr txBox="1"/>
          <p:nvPr>
            <p:ph idx="12" type="sldNum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8"/>
          <p:cNvSpPr txBox="1"/>
          <p:nvPr>
            <p:ph idx="10" type="dt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48"/>
          <p:cNvSpPr txBox="1"/>
          <p:nvPr>
            <p:ph idx="11" type="ftr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48"/>
          <p:cNvSpPr txBox="1"/>
          <p:nvPr>
            <p:ph idx="12" type="sldNum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4"/>
          <p:cNvSpPr txBox="1"/>
          <p:nvPr>
            <p:ph type="title"/>
          </p:nvPr>
        </p:nvSpPr>
        <p:spPr>
          <a:xfrm>
            <a:off x="722313" y="3305180"/>
            <a:ext cx="7772400" cy="1021557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75" spcFirstLastPara="1" rIns="95075" wrap="square" tIns="475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b="1" sz="4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4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7525" lIns="95075" spcFirstLastPara="1" rIns="95075" wrap="square" tIns="47525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34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4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4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9"/>
          <p:cNvSpPr txBox="1"/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7525" lIns="95075" spcFirstLastPara="1" rIns="95075" wrap="square" tIns="475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49"/>
          <p:cNvSpPr txBox="1"/>
          <p:nvPr>
            <p:ph idx="1" type="body"/>
          </p:nvPr>
        </p:nvSpPr>
        <p:spPr>
          <a:xfrm>
            <a:off x="3575051" y="204790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75" spcFirstLastPara="1" rIns="95075" wrap="square" tIns="47525">
            <a:normAutofit/>
          </a:bodyPr>
          <a:lstStyle>
            <a:lvl1pPr indent="-444500" lvl="0" marL="457200" algn="l">
              <a:spcBef>
                <a:spcPts val="680"/>
              </a:spcBef>
              <a:spcAft>
                <a:spcPts val="0"/>
              </a:spcAft>
              <a:buClr>
                <a:schemeClr val="lt1"/>
              </a:buClr>
              <a:buSzPts val="3400"/>
              <a:buChar char="•"/>
              <a:defRPr sz="3400"/>
            </a:lvl1pPr>
            <a:lvl2pPr indent="-412750" lvl="1" marL="914400" algn="l">
              <a:spcBef>
                <a:spcPts val="580"/>
              </a:spcBef>
              <a:spcAft>
                <a:spcPts val="0"/>
              </a:spcAft>
              <a:buClr>
                <a:schemeClr val="lt1"/>
              </a:buClr>
              <a:buSzPts val="2900"/>
              <a:buChar char="–"/>
              <a:defRPr sz="2900"/>
            </a:lvl2pPr>
            <a:lvl3pPr indent="-387350" lvl="2" marL="13716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  <a:defRPr sz="25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17" name="Google Shape;217;p49"/>
          <p:cNvSpPr txBox="1"/>
          <p:nvPr>
            <p:ph idx="2" type="body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75" spcFirstLastPara="1" rIns="95075" wrap="square" tIns="47525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8" name="Google Shape;218;p49"/>
          <p:cNvSpPr txBox="1"/>
          <p:nvPr>
            <p:ph idx="10" type="dt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49"/>
          <p:cNvSpPr txBox="1"/>
          <p:nvPr>
            <p:ph idx="11" type="ftr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49"/>
          <p:cNvSpPr txBox="1"/>
          <p:nvPr>
            <p:ph idx="12" type="sldNum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0"/>
          <p:cNvSpPr txBox="1"/>
          <p:nvPr>
            <p:ph type="title"/>
          </p:nvPr>
        </p:nvSpPr>
        <p:spPr>
          <a:xfrm>
            <a:off x="1792288" y="3600452"/>
            <a:ext cx="5486400" cy="425055"/>
          </a:xfrm>
          <a:prstGeom prst="rect">
            <a:avLst/>
          </a:prstGeom>
          <a:noFill/>
          <a:ln>
            <a:noFill/>
          </a:ln>
        </p:spPr>
        <p:txBody>
          <a:bodyPr anchorCtr="0" anchor="b" bIns="47525" lIns="95075" spcFirstLastPara="1" rIns="95075" wrap="square" tIns="475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5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75" spcFirstLastPara="1" rIns="95075" wrap="square" tIns="47525">
            <a:normAutofit/>
          </a:bodyPr>
          <a:lstStyle>
            <a:lvl1pPr lvl="0" marR="0" rtl="0" algn="l">
              <a:spcBef>
                <a:spcPts val="68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8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50"/>
          <p:cNvSpPr txBox="1"/>
          <p:nvPr>
            <p:ph idx="1" type="body"/>
          </p:nvPr>
        </p:nvSpPr>
        <p:spPr>
          <a:xfrm>
            <a:off x="1792288" y="4025506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75" spcFirstLastPara="1" rIns="95075" wrap="square" tIns="47525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25" name="Google Shape;225;p50"/>
          <p:cNvSpPr txBox="1"/>
          <p:nvPr>
            <p:ph idx="10" type="dt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50"/>
          <p:cNvSpPr txBox="1"/>
          <p:nvPr>
            <p:ph idx="11" type="ftr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50"/>
          <p:cNvSpPr txBox="1"/>
          <p:nvPr>
            <p:ph idx="12" type="sldNum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51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75" spcFirstLastPara="1" rIns="95075" wrap="square" tIns="475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" name="Google Shape;231;p51"/>
          <p:cNvSpPr txBox="1"/>
          <p:nvPr>
            <p:ph idx="10" type="dt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51"/>
          <p:cNvSpPr txBox="1"/>
          <p:nvPr>
            <p:ph idx="11" type="ftr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51"/>
          <p:cNvSpPr txBox="1"/>
          <p:nvPr>
            <p:ph idx="12" type="sldNum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2"/>
          <p:cNvSpPr txBox="1"/>
          <p:nvPr>
            <p:ph type="title"/>
          </p:nvPr>
        </p:nvSpPr>
        <p:spPr>
          <a:xfrm rot="5400000">
            <a:off x="5463778" y="1371604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52"/>
          <p:cNvSpPr txBox="1"/>
          <p:nvPr>
            <p:ph idx="1" type="body"/>
          </p:nvPr>
        </p:nvSpPr>
        <p:spPr>
          <a:xfrm rot="5400000">
            <a:off x="1272778" y="-609596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75" spcFirstLastPara="1" rIns="95075" wrap="square" tIns="475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" name="Google Shape;237;p52"/>
          <p:cNvSpPr txBox="1"/>
          <p:nvPr>
            <p:ph idx="10" type="dt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52"/>
          <p:cNvSpPr txBox="1"/>
          <p:nvPr>
            <p:ph idx="11" type="ftr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52"/>
          <p:cNvSpPr txBox="1"/>
          <p:nvPr>
            <p:ph idx="12" type="sldNum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5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75" spcFirstLastPara="1" rIns="95075" wrap="square" tIns="47525">
            <a:normAutofit/>
          </a:bodyPr>
          <a:lstStyle>
            <a:lvl1pPr indent="-412750" lvl="0" marL="457200" algn="l">
              <a:spcBef>
                <a:spcPts val="580"/>
              </a:spcBef>
              <a:spcAft>
                <a:spcPts val="0"/>
              </a:spcAft>
              <a:buClr>
                <a:schemeClr val="lt1"/>
              </a:buClr>
              <a:buSzPts val="2900"/>
              <a:buChar char="•"/>
              <a:defRPr sz="2900"/>
            </a:lvl1pPr>
            <a:lvl2pPr indent="-387350" lvl="1" marL="9144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Char char="–"/>
              <a:defRPr sz="25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9250" lvl="3" marL="1828800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Char char="–"/>
              <a:defRPr sz="1900"/>
            </a:lvl4pPr>
            <a:lvl5pPr indent="-349250" lvl="4" marL="2286000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Char char="»"/>
              <a:defRPr sz="1900"/>
            </a:lvl5pPr>
            <a:lvl6pPr indent="-349250" lvl="5" marL="2743200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 sz="1900"/>
            </a:lvl6pPr>
            <a:lvl7pPr indent="-349250" lvl="6" marL="3200400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 sz="1900"/>
            </a:lvl7pPr>
            <a:lvl8pPr indent="-349250" lvl="7" marL="3657600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 sz="1900"/>
            </a:lvl8pPr>
            <a:lvl9pPr indent="-349250" lvl="8" marL="4114800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 sz="1900"/>
            </a:lvl9pPr>
          </a:lstStyle>
          <a:p/>
        </p:txBody>
      </p:sp>
      <p:sp>
        <p:nvSpPr>
          <p:cNvPr id="36" name="Google Shape;36;p35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75" spcFirstLastPara="1" rIns="95075" wrap="square" tIns="47525">
            <a:normAutofit/>
          </a:bodyPr>
          <a:lstStyle>
            <a:lvl1pPr indent="-412750" lvl="0" marL="457200" algn="l">
              <a:spcBef>
                <a:spcPts val="580"/>
              </a:spcBef>
              <a:spcAft>
                <a:spcPts val="0"/>
              </a:spcAft>
              <a:buClr>
                <a:schemeClr val="lt1"/>
              </a:buClr>
              <a:buSzPts val="2900"/>
              <a:buChar char="•"/>
              <a:defRPr sz="2900"/>
            </a:lvl1pPr>
            <a:lvl2pPr indent="-387350" lvl="1" marL="9144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Char char="–"/>
              <a:defRPr sz="25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9250" lvl="3" marL="1828800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Char char="–"/>
              <a:defRPr sz="1900"/>
            </a:lvl4pPr>
            <a:lvl5pPr indent="-349250" lvl="4" marL="2286000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Char char="»"/>
              <a:defRPr sz="1900"/>
            </a:lvl5pPr>
            <a:lvl6pPr indent="-349250" lvl="5" marL="2743200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 sz="1900"/>
            </a:lvl6pPr>
            <a:lvl7pPr indent="-349250" lvl="6" marL="3200400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 sz="1900"/>
            </a:lvl7pPr>
            <a:lvl8pPr indent="-349250" lvl="7" marL="3657600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 sz="1900"/>
            </a:lvl8pPr>
            <a:lvl9pPr indent="-349250" lvl="8" marL="4114800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 sz="1900"/>
            </a:lvl9pPr>
          </a:lstStyle>
          <a:p/>
        </p:txBody>
      </p:sp>
      <p:sp>
        <p:nvSpPr>
          <p:cNvPr id="37" name="Google Shape;37;p35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5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5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6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7525" lIns="95075" spcFirstLastPara="1" rIns="95075" wrap="square" tIns="47525">
            <a:normAutofit/>
          </a:bodyPr>
          <a:lstStyle>
            <a:lvl1pPr indent="-228600" lvl="0" marL="4572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5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b="1" sz="1900"/>
            </a:lvl3pPr>
            <a:lvl4pPr indent="-228600" lvl="3" marL="18288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1" sz="1700"/>
            </a:lvl4pPr>
            <a:lvl5pPr indent="-228600" lvl="4" marL="22860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1" sz="1700"/>
            </a:lvl5pPr>
            <a:lvl6pPr indent="-228600" lvl="5" marL="27432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1" sz="1700"/>
            </a:lvl6pPr>
            <a:lvl7pPr indent="-228600" lvl="6" marL="32004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1" sz="1700"/>
            </a:lvl7pPr>
            <a:lvl8pPr indent="-228600" lvl="7" marL="36576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1" sz="1700"/>
            </a:lvl8pPr>
            <a:lvl9pPr indent="-228600" lvl="8" marL="41148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1" sz="1700"/>
            </a:lvl9pPr>
          </a:lstStyle>
          <a:p/>
        </p:txBody>
      </p:sp>
      <p:sp>
        <p:nvSpPr>
          <p:cNvPr id="43" name="Google Shape;43;p36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75" spcFirstLastPara="1" rIns="95075" wrap="square" tIns="47525">
            <a:normAutofit/>
          </a:bodyPr>
          <a:lstStyle>
            <a:lvl1pPr indent="-387350" lvl="0" marL="4572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  <a:defRPr sz="25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9250" lvl="2" marL="1371600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 sz="1900"/>
            </a:lvl3pPr>
            <a:lvl4pPr indent="-336550" lvl="3" marL="18288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Char char="–"/>
              <a:defRPr sz="1700"/>
            </a:lvl4pPr>
            <a:lvl5pPr indent="-336550" lvl="4" marL="22860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Char char="»"/>
              <a:defRPr sz="1700"/>
            </a:lvl5pPr>
            <a:lvl6pPr indent="-336550" lvl="5" marL="27432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6pPr>
            <a:lvl7pPr indent="-336550" lvl="6" marL="32004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7pPr>
            <a:lvl8pPr indent="-336550" lvl="7" marL="36576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8pPr>
            <a:lvl9pPr indent="-336550" lvl="8" marL="41148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9pPr>
          </a:lstStyle>
          <a:p/>
        </p:txBody>
      </p:sp>
      <p:sp>
        <p:nvSpPr>
          <p:cNvPr id="44" name="Google Shape;44;p36"/>
          <p:cNvSpPr txBox="1"/>
          <p:nvPr>
            <p:ph idx="3" type="body"/>
          </p:nvPr>
        </p:nvSpPr>
        <p:spPr>
          <a:xfrm>
            <a:off x="4645033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7525" lIns="95075" spcFirstLastPara="1" rIns="95075" wrap="square" tIns="47525">
            <a:normAutofit/>
          </a:bodyPr>
          <a:lstStyle>
            <a:lvl1pPr indent="-228600" lvl="0" marL="4572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5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b="1" sz="1900"/>
            </a:lvl3pPr>
            <a:lvl4pPr indent="-228600" lvl="3" marL="18288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1" sz="1700"/>
            </a:lvl4pPr>
            <a:lvl5pPr indent="-228600" lvl="4" marL="22860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1" sz="1700"/>
            </a:lvl5pPr>
            <a:lvl6pPr indent="-228600" lvl="5" marL="27432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1" sz="1700"/>
            </a:lvl6pPr>
            <a:lvl7pPr indent="-228600" lvl="6" marL="32004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1" sz="1700"/>
            </a:lvl7pPr>
            <a:lvl8pPr indent="-228600" lvl="7" marL="36576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1" sz="1700"/>
            </a:lvl8pPr>
            <a:lvl9pPr indent="-228600" lvl="8" marL="41148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1" sz="1700"/>
            </a:lvl9pPr>
          </a:lstStyle>
          <a:p/>
        </p:txBody>
      </p:sp>
      <p:sp>
        <p:nvSpPr>
          <p:cNvPr id="45" name="Google Shape;45;p36"/>
          <p:cNvSpPr txBox="1"/>
          <p:nvPr>
            <p:ph idx="4" type="body"/>
          </p:nvPr>
        </p:nvSpPr>
        <p:spPr>
          <a:xfrm>
            <a:off x="4645033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75" spcFirstLastPara="1" rIns="95075" wrap="square" tIns="47525">
            <a:normAutofit/>
          </a:bodyPr>
          <a:lstStyle>
            <a:lvl1pPr indent="-387350" lvl="0" marL="4572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  <a:defRPr sz="25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9250" lvl="2" marL="1371600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 sz="1900"/>
            </a:lvl3pPr>
            <a:lvl4pPr indent="-336550" lvl="3" marL="18288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Char char="–"/>
              <a:defRPr sz="1700"/>
            </a:lvl4pPr>
            <a:lvl5pPr indent="-336550" lvl="4" marL="22860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Char char="»"/>
              <a:defRPr sz="1700"/>
            </a:lvl5pPr>
            <a:lvl6pPr indent="-336550" lvl="5" marL="27432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6pPr>
            <a:lvl7pPr indent="-336550" lvl="6" marL="32004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7pPr>
            <a:lvl8pPr indent="-336550" lvl="7" marL="36576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8pPr>
            <a:lvl9pPr indent="-336550" lvl="8" marL="41148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9pPr>
          </a:lstStyle>
          <a:p/>
        </p:txBody>
      </p:sp>
      <p:sp>
        <p:nvSpPr>
          <p:cNvPr id="46" name="Google Shape;46;p36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6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6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7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7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7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8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8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8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9"/>
          <p:cNvSpPr txBox="1"/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7525" lIns="95075" spcFirstLastPara="1" rIns="95075" wrap="square" tIns="475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9"/>
          <p:cNvSpPr txBox="1"/>
          <p:nvPr>
            <p:ph idx="1" type="body"/>
          </p:nvPr>
        </p:nvSpPr>
        <p:spPr>
          <a:xfrm>
            <a:off x="3575051" y="204792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75" spcFirstLastPara="1" rIns="95075" wrap="square" tIns="47525">
            <a:normAutofit/>
          </a:bodyPr>
          <a:lstStyle>
            <a:lvl1pPr indent="-444500" lvl="0" marL="457200" algn="l">
              <a:spcBef>
                <a:spcPts val="680"/>
              </a:spcBef>
              <a:spcAft>
                <a:spcPts val="0"/>
              </a:spcAft>
              <a:buClr>
                <a:schemeClr val="lt1"/>
              </a:buClr>
              <a:buSzPts val="3400"/>
              <a:buChar char="•"/>
              <a:defRPr sz="3400"/>
            </a:lvl1pPr>
            <a:lvl2pPr indent="-412750" lvl="1" marL="914400" algn="l">
              <a:spcBef>
                <a:spcPts val="580"/>
              </a:spcBef>
              <a:spcAft>
                <a:spcPts val="0"/>
              </a:spcAft>
              <a:buClr>
                <a:schemeClr val="lt1"/>
              </a:buClr>
              <a:buSzPts val="2900"/>
              <a:buChar char="–"/>
              <a:defRPr sz="2900"/>
            </a:lvl2pPr>
            <a:lvl3pPr indent="-387350" lvl="2" marL="13716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  <a:defRPr sz="25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9"/>
          <p:cNvSpPr txBox="1"/>
          <p:nvPr>
            <p:ph idx="2" type="body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75" spcFirstLastPara="1" rIns="95075" wrap="square" tIns="47525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9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9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9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0"/>
          <p:cNvSpPr txBox="1"/>
          <p:nvPr>
            <p:ph type="title"/>
          </p:nvPr>
        </p:nvSpPr>
        <p:spPr>
          <a:xfrm>
            <a:off x="1792288" y="3600452"/>
            <a:ext cx="5486400" cy="425055"/>
          </a:xfrm>
          <a:prstGeom prst="rect">
            <a:avLst/>
          </a:prstGeom>
          <a:noFill/>
          <a:ln>
            <a:noFill/>
          </a:ln>
        </p:spPr>
        <p:txBody>
          <a:bodyPr anchorCtr="0" anchor="b" bIns="47525" lIns="95075" spcFirstLastPara="1" rIns="95075" wrap="square" tIns="475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75" spcFirstLastPara="1" rIns="95075" wrap="square" tIns="47525">
            <a:normAutofit/>
          </a:bodyPr>
          <a:lstStyle>
            <a:lvl1pPr lvl="0" marR="0" rtl="0" algn="l">
              <a:spcBef>
                <a:spcPts val="68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8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40"/>
          <p:cNvSpPr txBox="1"/>
          <p:nvPr>
            <p:ph idx="1" type="body"/>
          </p:nvPr>
        </p:nvSpPr>
        <p:spPr>
          <a:xfrm>
            <a:off x="1792288" y="4025508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75" spcFirstLastPara="1" rIns="95075" wrap="square" tIns="47525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40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0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0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70C0"/>
            </a:gs>
            <a:gs pos="100000">
              <a:srgbClr val="0070C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Calibri"/>
              <a:buNone/>
              <a:defRPr b="0" i="0" sz="4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75" spcFirstLastPara="1" rIns="95075" wrap="square" tIns="47525">
            <a:normAutofit/>
          </a:bodyPr>
          <a:lstStyle>
            <a:lvl1pPr indent="-444500" lvl="0" marL="457200" marR="0" rtl="0" algn="l">
              <a:spcBef>
                <a:spcPts val="68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275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Arial"/>
              <a:buChar char="–"/>
              <a:defRPr b="0" i="0" sz="2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735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70000" ty="0" sy="70000"/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9"/>
          <p:cNvSpPr txBox="1"/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814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1469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1150" lvl="5" marL="2743200" marR="0" rtl="0" algn="l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1150" lvl="6" marL="3200400" marR="0" rtl="0" algn="l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1150" lvl="7" marL="3657600" marR="0" rtl="0" algn="l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1150" lvl="8" marL="4114800" marR="0" rtl="0" algn="l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19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9"/>
          <p:cNvSpPr txBox="1"/>
          <p:nvPr>
            <p:ph idx="10" type="dt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11" type="ftr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19"/>
          <p:cNvSpPr txBox="1"/>
          <p:nvPr>
            <p:ph idx="12" type="sldNum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70C0"/>
            </a:gs>
            <a:gs pos="100000">
              <a:srgbClr val="0070C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Calibri"/>
              <a:buNone/>
              <a:defRPr b="0" i="0" sz="4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7" name="Google Shape;167;p22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75" spcFirstLastPara="1" rIns="95075" wrap="square" tIns="47525">
            <a:normAutofit/>
          </a:bodyPr>
          <a:lstStyle>
            <a:lvl1pPr indent="-444500" lvl="0" marL="457200" marR="0" rtl="0" algn="l">
              <a:spcBef>
                <a:spcPts val="68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275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Arial"/>
              <a:buChar char="–"/>
              <a:defRPr b="0" i="0" sz="2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735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22"/>
          <p:cNvSpPr txBox="1"/>
          <p:nvPr>
            <p:ph idx="10" type="dt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22"/>
          <p:cNvSpPr txBox="1"/>
          <p:nvPr>
            <p:ph idx="11" type="ftr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p22"/>
          <p:cNvSpPr txBox="1"/>
          <p:nvPr>
            <p:ph idx="12" type="sldNum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Relationship Id="rId4" Type="http://schemas.openxmlformats.org/officeDocument/2006/relationships/image" Target="../media/image19.jpg"/><Relationship Id="rId5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Relationship Id="rId4" Type="http://schemas.openxmlformats.org/officeDocument/2006/relationships/image" Target="../media/image21.jpg"/><Relationship Id="rId5" Type="http://schemas.openxmlformats.org/officeDocument/2006/relationships/image" Target="../media/image22.png"/><Relationship Id="rId6" Type="http://schemas.openxmlformats.org/officeDocument/2006/relationships/image" Target="../media/image29.png"/><Relationship Id="rId7" Type="http://schemas.openxmlformats.org/officeDocument/2006/relationships/image" Target="../media/image26.png"/><Relationship Id="rId8" Type="http://schemas.openxmlformats.org/officeDocument/2006/relationships/image" Target="../media/image3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9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2.png"/><Relationship Id="rId7" Type="http://schemas.openxmlformats.org/officeDocument/2006/relationships/image" Target="../media/image5.png"/><Relationship Id="rId8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Relationship Id="rId4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Relationship Id="rId4" Type="http://schemas.openxmlformats.org/officeDocument/2006/relationships/image" Target="../media/image13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5" Type="http://schemas.openxmlformats.org/officeDocument/2006/relationships/image" Target="../media/image23.png"/><Relationship Id="rId6" Type="http://schemas.openxmlformats.org/officeDocument/2006/relationships/image" Target="../media/image24.jpg"/><Relationship Id="rId7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"/>
          <p:cNvSpPr/>
          <p:nvPr/>
        </p:nvSpPr>
        <p:spPr>
          <a:xfrm>
            <a:off x="1692796" y="3068603"/>
            <a:ext cx="6096000" cy="1332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7525" lIns="95075" spcFirstLastPara="1" rIns="95075" wrap="square" tIns="475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70C0"/>
                </a:solidFill>
                <a:latin typeface="Sigmar One"/>
                <a:ea typeface="Sigmar One"/>
                <a:cs typeface="Sigmar One"/>
                <a:sym typeface="Sigmar One"/>
              </a:rPr>
              <a:t>Welcome!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70C0"/>
                </a:solidFill>
                <a:latin typeface="Sigmar One"/>
                <a:ea typeface="Sigmar One"/>
                <a:cs typeface="Sigmar One"/>
                <a:sym typeface="Sigmar One"/>
              </a:rPr>
              <a:t>CEL Kids Hackathon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70C0"/>
                </a:solidFill>
                <a:latin typeface="Sigmar One"/>
                <a:ea typeface="Sigmar One"/>
                <a:cs typeface="Sigmar One"/>
                <a:sym typeface="Sigmar One"/>
              </a:rPr>
              <a:t>Prep Session for Scratch</a:t>
            </a:r>
            <a:endParaRPr b="1" i="0" sz="2400" u="none" cap="none" strike="noStrike">
              <a:solidFill>
                <a:srgbClr val="0070C0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pic>
        <p:nvPicPr>
          <p:cNvPr descr="E:\Steps to code\Marketing\Clipart images\Picture1.png" id="246" name="Google Shape;24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1878" y="293496"/>
            <a:ext cx="3197837" cy="2659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0"/>
          <p:cNvSpPr txBox="1"/>
          <p:nvPr/>
        </p:nvSpPr>
        <p:spPr>
          <a:xfrm>
            <a:off x="325822" y="342900"/>
            <a:ext cx="8733221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 Sprite Speaks: (Teacher Models)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Let’s do abstraction to make understand project and make it simple</a:t>
            </a:r>
            <a:endParaRPr/>
          </a:p>
        </p:txBody>
      </p:sp>
      <p:sp>
        <p:nvSpPr>
          <p:cNvPr id="358" name="Google Shape;358;p10"/>
          <p:cNvSpPr/>
          <p:nvPr/>
        </p:nvSpPr>
        <p:spPr>
          <a:xfrm>
            <a:off x="325821" y="1465048"/>
            <a:ext cx="2874579" cy="715089"/>
          </a:xfrm>
          <a:prstGeom prst="roundRect">
            <a:avLst>
              <a:gd fmla="val 16667" name="adj"/>
            </a:avLst>
          </a:prstGeom>
          <a:solidFill>
            <a:srgbClr val="D3AEA6"/>
          </a:solidFill>
          <a:ln cap="flat" cmpd="sng" w="264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What will happen on the stage?</a:t>
            </a:r>
            <a:endParaRPr/>
          </a:p>
        </p:txBody>
      </p:sp>
      <p:sp>
        <p:nvSpPr>
          <p:cNvPr id="359" name="Google Shape;359;p10"/>
          <p:cNvSpPr/>
          <p:nvPr/>
        </p:nvSpPr>
        <p:spPr>
          <a:xfrm>
            <a:off x="3429000" y="1433670"/>
            <a:ext cx="5630042" cy="1940957"/>
          </a:xfrm>
          <a:prstGeom prst="roundRect">
            <a:avLst>
              <a:gd fmla="val 16667" name="adj"/>
            </a:avLst>
          </a:prstGeom>
          <a:solidFill>
            <a:srgbClr val="D3AEA6"/>
          </a:solidFill>
          <a:ln cap="flat" cmpd="sng" w="264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Penguin will move right and say I am moving right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Penguin will move left and say I am moving left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Penguin will move up and say I am moving up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Penguin will move down and say I am moving down.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0"/>
          <p:cNvSpPr/>
          <p:nvPr/>
        </p:nvSpPr>
        <p:spPr>
          <a:xfrm>
            <a:off x="304800" y="3455194"/>
            <a:ext cx="2895600" cy="1021556"/>
          </a:xfrm>
          <a:prstGeom prst="roundRect">
            <a:avLst>
              <a:gd fmla="val 16667" name="adj"/>
            </a:avLst>
          </a:prstGeom>
          <a:solidFill>
            <a:srgbClr val="66CCFF"/>
          </a:solidFill>
          <a:ln cap="flat" cmpd="sng" w="264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What sprite and backdrop will be needed on the stage?</a:t>
            </a:r>
            <a:endParaRPr/>
          </a:p>
        </p:txBody>
      </p:sp>
      <p:sp>
        <p:nvSpPr>
          <p:cNvPr id="361" name="Google Shape;361;p10"/>
          <p:cNvSpPr/>
          <p:nvPr/>
        </p:nvSpPr>
        <p:spPr>
          <a:xfrm>
            <a:off x="3456589" y="3472217"/>
            <a:ext cx="1828800" cy="1328023"/>
          </a:xfrm>
          <a:prstGeom prst="roundRect">
            <a:avLst>
              <a:gd fmla="val 16667" name="adj"/>
            </a:avLst>
          </a:prstGeom>
          <a:solidFill>
            <a:srgbClr val="66CCFF"/>
          </a:solidFill>
          <a:ln cap="flat" cmpd="sng" w="264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Sprite Penguin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0"/>
          <p:cNvSpPr/>
          <p:nvPr/>
        </p:nvSpPr>
        <p:spPr>
          <a:xfrm>
            <a:off x="5334000" y="3451251"/>
            <a:ext cx="1828800" cy="1328023"/>
          </a:xfrm>
          <a:prstGeom prst="roundRect">
            <a:avLst>
              <a:gd fmla="val 16667" name="adj"/>
            </a:avLst>
          </a:prstGeom>
          <a:solidFill>
            <a:srgbClr val="66CCFF"/>
          </a:solidFill>
          <a:ln cap="flat" cmpd="sng" w="264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Backdrop winter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0"/>
          <p:cNvSpPr/>
          <p:nvPr/>
        </p:nvSpPr>
        <p:spPr>
          <a:xfrm>
            <a:off x="7230242" y="3451251"/>
            <a:ext cx="1828800" cy="1328023"/>
          </a:xfrm>
          <a:prstGeom prst="roundRect">
            <a:avLst>
              <a:gd fmla="val 16667" name="adj"/>
            </a:avLst>
          </a:prstGeom>
          <a:solidFill>
            <a:srgbClr val="66CCFF"/>
          </a:solidFill>
          <a:ln cap="flat" cmpd="sng" w="264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4" name="Google Shape;36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02813" y="3956325"/>
            <a:ext cx="600075" cy="450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10"/>
          <p:cNvPicPr preferRelativeResize="0"/>
          <p:nvPr/>
        </p:nvPicPr>
        <p:blipFill rotWithShape="1">
          <a:blip r:embed="rId4">
            <a:alphaModFix/>
          </a:blip>
          <a:srcRect b="6364" l="4004" r="4502" t="6961"/>
          <a:stretch/>
        </p:blipFill>
        <p:spPr>
          <a:xfrm>
            <a:off x="5830832" y="4181353"/>
            <a:ext cx="804714" cy="452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1"/>
          <p:cNvSpPr txBox="1"/>
          <p:nvPr/>
        </p:nvSpPr>
        <p:spPr>
          <a:xfrm>
            <a:off x="582447" y="342900"/>
            <a:ext cx="8028153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 Sprite Speaks: (Teacher Models)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Let’s make the project and write codes for the sprites…</a:t>
            </a:r>
            <a:endParaRPr/>
          </a:p>
        </p:txBody>
      </p:sp>
      <p:grpSp>
        <p:nvGrpSpPr>
          <p:cNvPr id="372" name="Google Shape;372;p11"/>
          <p:cNvGrpSpPr/>
          <p:nvPr/>
        </p:nvGrpSpPr>
        <p:grpSpPr>
          <a:xfrm>
            <a:off x="1224179" y="1657350"/>
            <a:ext cx="6744688" cy="2457450"/>
            <a:chOff x="152400" y="1905000"/>
            <a:chExt cx="8573488" cy="3276600"/>
          </a:xfrm>
        </p:grpSpPr>
        <p:pic>
          <p:nvPicPr>
            <p:cNvPr id="373" name="Google Shape;373;p11"/>
            <p:cNvPicPr preferRelativeResize="0"/>
            <p:nvPr/>
          </p:nvPicPr>
          <p:blipFill rotWithShape="1">
            <a:blip r:embed="rId3">
              <a:alphaModFix/>
            </a:blip>
            <a:srcRect b="0" l="0" r="62205" t="0"/>
            <a:stretch/>
          </p:blipFill>
          <p:spPr>
            <a:xfrm>
              <a:off x="152400" y="1905000"/>
              <a:ext cx="4178411" cy="3276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4" name="Google Shape;374;p11"/>
            <p:cNvPicPr preferRelativeResize="0"/>
            <p:nvPr/>
          </p:nvPicPr>
          <p:blipFill rotWithShape="1">
            <a:blip r:embed="rId3">
              <a:alphaModFix/>
            </a:blip>
            <a:srcRect b="0" l="60245" r="0" t="0"/>
            <a:stretch/>
          </p:blipFill>
          <p:spPr>
            <a:xfrm>
              <a:off x="4330811" y="1905000"/>
              <a:ext cx="4395077" cy="3276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2"/>
          <p:cNvSpPr txBox="1"/>
          <p:nvPr/>
        </p:nvSpPr>
        <p:spPr>
          <a:xfrm>
            <a:off x="582447" y="342900"/>
            <a:ext cx="802815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Quiz:</a:t>
            </a:r>
            <a:endParaRPr/>
          </a:p>
        </p:txBody>
      </p:sp>
      <p:pic>
        <p:nvPicPr>
          <p:cNvPr descr="Image result for Share" id="381" name="Google Shape;38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2447" y="2019300"/>
            <a:ext cx="782921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12"/>
          <p:cNvSpPr/>
          <p:nvPr/>
        </p:nvSpPr>
        <p:spPr>
          <a:xfrm>
            <a:off x="1524001" y="1182117"/>
            <a:ext cx="741218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Answer in the Chat box</a:t>
            </a: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will happen if we give the below mentioned instructions to a Sprite?</a:t>
            </a:r>
            <a:endParaRPr/>
          </a:p>
        </p:txBody>
      </p:sp>
      <p:sp>
        <p:nvSpPr>
          <p:cNvPr id="383" name="Google Shape;383;p12"/>
          <p:cNvSpPr/>
          <p:nvPr/>
        </p:nvSpPr>
        <p:spPr>
          <a:xfrm>
            <a:off x="1524000" y="2160501"/>
            <a:ext cx="14372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Let’s share.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lated image" id="384" name="Google Shape;38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447" y="1182116"/>
            <a:ext cx="810089" cy="582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19800" y="2418334"/>
            <a:ext cx="2418857" cy="1677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3"/>
          <p:cNvSpPr txBox="1"/>
          <p:nvPr/>
        </p:nvSpPr>
        <p:spPr>
          <a:xfrm>
            <a:off x="582447" y="342900"/>
            <a:ext cx="802815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Quiz:</a:t>
            </a:r>
            <a:endParaRPr/>
          </a:p>
        </p:txBody>
      </p:sp>
      <p:sp>
        <p:nvSpPr>
          <p:cNvPr id="392" name="Google Shape;392;p13"/>
          <p:cNvSpPr txBox="1"/>
          <p:nvPr/>
        </p:nvSpPr>
        <p:spPr>
          <a:xfrm>
            <a:off x="642882" y="2558269"/>
            <a:ext cx="802815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		    B)		       C)		          D)	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Share" id="393" name="Google Shape;39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2446" y="3619500"/>
            <a:ext cx="712953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13"/>
          <p:cNvSpPr/>
          <p:nvPr/>
        </p:nvSpPr>
        <p:spPr>
          <a:xfrm>
            <a:off x="1524001" y="1047750"/>
            <a:ext cx="741218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Talk to your partner: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sprite has to play pop sound, then say “I am happy!” for 2 seconds and then play “Ya” sound. Which of the following is the correct program?  </a:t>
            </a:r>
            <a:endParaRPr/>
          </a:p>
        </p:txBody>
      </p:sp>
      <p:sp>
        <p:nvSpPr>
          <p:cNvPr id="395" name="Google Shape;395;p13"/>
          <p:cNvSpPr/>
          <p:nvPr/>
        </p:nvSpPr>
        <p:spPr>
          <a:xfrm>
            <a:off x="1524000" y="3738811"/>
            <a:ext cx="32839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Let’s share the correct option.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lated image" id="396" name="Google Shape;39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447" y="1156334"/>
            <a:ext cx="737692" cy="582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39154" y="2608208"/>
            <a:ext cx="1198227" cy="770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64537" y="2558638"/>
            <a:ext cx="1727675" cy="770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05400" y="2558637"/>
            <a:ext cx="1709098" cy="821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16091" y="2587358"/>
            <a:ext cx="1699810" cy="770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4"/>
          <p:cNvSpPr txBox="1"/>
          <p:nvPr/>
        </p:nvSpPr>
        <p:spPr>
          <a:xfrm>
            <a:off x="582447" y="342900"/>
            <a:ext cx="7875754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Closing: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did we do today?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one thing that you liked in the class the most?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did you learn?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5"/>
          <p:cNvSpPr/>
          <p:nvPr/>
        </p:nvSpPr>
        <p:spPr>
          <a:xfrm>
            <a:off x="6795094" y="76761"/>
            <a:ext cx="2272706" cy="28944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70C0"/>
                </a:solidFill>
                <a:latin typeface="Sigmar One"/>
                <a:ea typeface="Sigmar One"/>
                <a:cs typeface="Sigmar One"/>
                <a:sym typeface="Sigmar One"/>
              </a:rPr>
              <a:t>Code to Enhance Learning</a:t>
            </a:r>
            <a:endParaRPr b="1" sz="1100">
              <a:solidFill>
                <a:srgbClr val="0070C0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412" name="Google Shape;412;p15"/>
          <p:cNvSpPr txBox="1"/>
          <p:nvPr/>
        </p:nvSpPr>
        <p:spPr>
          <a:xfrm>
            <a:off x="231776" y="209550"/>
            <a:ext cx="5330824" cy="465348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75" spcFirstLastPara="1" rIns="95075" wrap="square" tIns="475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Timelines to Remember</a:t>
            </a: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15"/>
          <p:cNvSpPr txBox="1"/>
          <p:nvPr/>
        </p:nvSpPr>
        <p:spPr>
          <a:xfrm>
            <a:off x="460375" y="984251"/>
            <a:ext cx="2117725" cy="765174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Virtual Support Starts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19 Dec 21</a:t>
            </a:r>
            <a:endParaRPr b="1"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4" name="Google Shape;414;p15"/>
          <p:cNvCxnSpPr/>
          <p:nvPr/>
        </p:nvCxnSpPr>
        <p:spPr>
          <a:xfrm>
            <a:off x="222250" y="2506663"/>
            <a:ext cx="8693150" cy="0"/>
          </a:xfrm>
          <a:prstGeom prst="straightConnector1">
            <a:avLst/>
          </a:prstGeom>
          <a:noFill/>
          <a:ln cap="flat" cmpd="sng" w="76200">
            <a:solidFill>
              <a:srgbClr val="FF66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5" name="Google Shape;415;p15"/>
          <p:cNvSpPr/>
          <p:nvPr/>
        </p:nvSpPr>
        <p:spPr>
          <a:xfrm>
            <a:off x="600075" y="2376488"/>
            <a:ext cx="315913" cy="29845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317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15"/>
          <p:cNvSpPr/>
          <p:nvPr/>
        </p:nvSpPr>
        <p:spPr>
          <a:xfrm>
            <a:off x="1282700" y="2379663"/>
            <a:ext cx="314325" cy="300038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317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15"/>
          <p:cNvSpPr/>
          <p:nvPr/>
        </p:nvSpPr>
        <p:spPr>
          <a:xfrm>
            <a:off x="2354263" y="2384426"/>
            <a:ext cx="315912" cy="29845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317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15"/>
          <p:cNvSpPr/>
          <p:nvPr/>
        </p:nvSpPr>
        <p:spPr>
          <a:xfrm>
            <a:off x="5854700" y="2387601"/>
            <a:ext cx="314325" cy="300037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317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15"/>
          <p:cNvSpPr/>
          <p:nvPr/>
        </p:nvSpPr>
        <p:spPr>
          <a:xfrm>
            <a:off x="7280275" y="2379663"/>
            <a:ext cx="314325" cy="300038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317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15"/>
          <p:cNvSpPr txBox="1"/>
          <p:nvPr/>
        </p:nvSpPr>
        <p:spPr>
          <a:xfrm>
            <a:off x="152400" y="3529013"/>
            <a:ext cx="1216025" cy="636587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Registration Starts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23 Nov</a:t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15"/>
          <p:cNvSpPr txBox="1"/>
          <p:nvPr/>
        </p:nvSpPr>
        <p:spPr>
          <a:xfrm>
            <a:off x="1801813" y="3444875"/>
            <a:ext cx="1506537" cy="1182688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Registration Ends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15 Jan 2021</a:t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15"/>
          <p:cNvSpPr txBox="1"/>
          <p:nvPr/>
        </p:nvSpPr>
        <p:spPr>
          <a:xfrm>
            <a:off x="6727825" y="3540125"/>
            <a:ext cx="1401763" cy="858838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Result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14 March 2021</a:t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15"/>
          <p:cNvSpPr/>
          <p:nvPr/>
        </p:nvSpPr>
        <p:spPr>
          <a:xfrm>
            <a:off x="4471988" y="2393951"/>
            <a:ext cx="315912" cy="300037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317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15"/>
          <p:cNvSpPr txBox="1"/>
          <p:nvPr/>
        </p:nvSpPr>
        <p:spPr>
          <a:xfrm>
            <a:off x="4800600" y="965201"/>
            <a:ext cx="2397125" cy="665162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Submission of deliverables by 6:00 pm 7 Feb</a:t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15"/>
          <p:cNvSpPr txBox="1"/>
          <p:nvPr/>
        </p:nvSpPr>
        <p:spPr>
          <a:xfrm>
            <a:off x="3584575" y="3282950"/>
            <a:ext cx="2130425" cy="1128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Hackathon Week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Starts 1 Feb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Participants receive problem statement</a:t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6" name="Google Shape;426;p15"/>
          <p:cNvCxnSpPr/>
          <p:nvPr/>
        </p:nvCxnSpPr>
        <p:spPr>
          <a:xfrm rot="10800000">
            <a:off x="1422400" y="1762443"/>
            <a:ext cx="0" cy="731520"/>
          </a:xfrm>
          <a:prstGeom prst="straightConnector1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7" name="Google Shape;427;p15"/>
          <p:cNvSpPr/>
          <p:nvPr/>
        </p:nvSpPr>
        <p:spPr>
          <a:xfrm>
            <a:off x="1339850" y="1631951"/>
            <a:ext cx="152400" cy="176212"/>
          </a:xfrm>
          <a:prstGeom prst="roundRect">
            <a:avLst>
              <a:gd fmla="val 31750" name="adj"/>
            </a:avLst>
          </a:prstGeom>
          <a:solidFill>
            <a:srgbClr val="FF6600"/>
          </a:solidFill>
          <a:ln cap="flat" cmpd="sng" w="3175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8" name="Google Shape;428;p15"/>
          <p:cNvCxnSpPr/>
          <p:nvPr/>
        </p:nvCxnSpPr>
        <p:spPr>
          <a:xfrm rot="10800000">
            <a:off x="6005512" y="1762443"/>
            <a:ext cx="0" cy="731520"/>
          </a:xfrm>
          <a:prstGeom prst="straightConnector1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9" name="Google Shape;429;p15"/>
          <p:cNvSpPr/>
          <p:nvPr/>
        </p:nvSpPr>
        <p:spPr>
          <a:xfrm>
            <a:off x="5924550" y="1631951"/>
            <a:ext cx="150812" cy="176212"/>
          </a:xfrm>
          <a:prstGeom prst="roundRect">
            <a:avLst>
              <a:gd fmla="val 31750" name="adj"/>
            </a:avLst>
          </a:prstGeom>
          <a:solidFill>
            <a:srgbClr val="FF6600"/>
          </a:solidFill>
          <a:ln cap="flat" cmpd="sng" w="3175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0" name="Google Shape;430;p15"/>
          <p:cNvCxnSpPr/>
          <p:nvPr/>
        </p:nvCxnSpPr>
        <p:spPr>
          <a:xfrm rot="10800000">
            <a:off x="741363" y="2501901"/>
            <a:ext cx="0" cy="731520"/>
          </a:xfrm>
          <a:prstGeom prst="straightConnector1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1" name="Google Shape;431;p15"/>
          <p:cNvCxnSpPr/>
          <p:nvPr/>
        </p:nvCxnSpPr>
        <p:spPr>
          <a:xfrm rot="10800000">
            <a:off x="2509838" y="2501901"/>
            <a:ext cx="9525" cy="731520"/>
          </a:xfrm>
          <a:prstGeom prst="straightConnector1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2" name="Google Shape;432;p15"/>
          <p:cNvCxnSpPr/>
          <p:nvPr/>
        </p:nvCxnSpPr>
        <p:spPr>
          <a:xfrm rot="10800000">
            <a:off x="4629150" y="2501901"/>
            <a:ext cx="0" cy="731520"/>
          </a:xfrm>
          <a:prstGeom prst="straightConnector1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3" name="Google Shape;433;p15"/>
          <p:cNvSpPr/>
          <p:nvPr/>
        </p:nvSpPr>
        <p:spPr>
          <a:xfrm>
            <a:off x="660400" y="3140075"/>
            <a:ext cx="150813" cy="176213"/>
          </a:xfrm>
          <a:prstGeom prst="roundRect">
            <a:avLst>
              <a:gd fmla="val 31750" name="adj"/>
            </a:avLst>
          </a:prstGeom>
          <a:solidFill>
            <a:srgbClr val="FF6600"/>
          </a:solidFill>
          <a:ln cap="flat" cmpd="sng" w="3175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15"/>
          <p:cNvSpPr/>
          <p:nvPr/>
        </p:nvSpPr>
        <p:spPr>
          <a:xfrm>
            <a:off x="2443163" y="3140075"/>
            <a:ext cx="152400" cy="176213"/>
          </a:xfrm>
          <a:prstGeom prst="roundRect">
            <a:avLst>
              <a:gd fmla="val 31750" name="adj"/>
            </a:avLst>
          </a:prstGeom>
          <a:solidFill>
            <a:srgbClr val="FF6600"/>
          </a:solidFill>
          <a:ln cap="flat" cmpd="sng" w="3175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15"/>
          <p:cNvSpPr/>
          <p:nvPr/>
        </p:nvSpPr>
        <p:spPr>
          <a:xfrm>
            <a:off x="4562475" y="3140075"/>
            <a:ext cx="152400" cy="176213"/>
          </a:xfrm>
          <a:prstGeom prst="roundRect">
            <a:avLst>
              <a:gd fmla="val 31750" name="adj"/>
            </a:avLst>
          </a:prstGeom>
          <a:solidFill>
            <a:srgbClr val="FF6600"/>
          </a:solidFill>
          <a:ln cap="flat" cmpd="sng" w="3175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6" name="Google Shape;436;p15"/>
          <p:cNvCxnSpPr/>
          <p:nvPr/>
        </p:nvCxnSpPr>
        <p:spPr>
          <a:xfrm rot="10800000">
            <a:off x="7437438" y="2501901"/>
            <a:ext cx="0" cy="731520"/>
          </a:xfrm>
          <a:prstGeom prst="straightConnector1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7" name="Google Shape;437;p15"/>
          <p:cNvSpPr/>
          <p:nvPr/>
        </p:nvSpPr>
        <p:spPr>
          <a:xfrm>
            <a:off x="7370763" y="3175000"/>
            <a:ext cx="150812" cy="177800"/>
          </a:xfrm>
          <a:prstGeom prst="roundRect">
            <a:avLst>
              <a:gd fmla="val 31750" name="adj"/>
            </a:avLst>
          </a:prstGeom>
          <a:solidFill>
            <a:srgbClr val="FF6600"/>
          </a:solidFill>
          <a:ln cap="flat" cmpd="sng" w="3175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15"/>
          <p:cNvSpPr/>
          <p:nvPr/>
        </p:nvSpPr>
        <p:spPr>
          <a:xfrm>
            <a:off x="8339138" y="2368551"/>
            <a:ext cx="315912" cy="29845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317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15"/>
          <p:cNvSpPr txBox="1"/>
          <p:nvPr/>
        </p:nvSpPr>
        <p:spPr>
          <a:xfrm>
            <a:off x="7535863" y="895351"/>
            <a:ext cx="1608137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Felicitation Event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28 March 2021</a:t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0" name="Google Shape;440;p15"/>
          <p:cNvCxnSpPr/>
          <p:nvPr/>
        </p:nvCxnSpPr>
        <p:spPr>
          <a:xfrm>
            <a:off x="8496300" y="1767205"/>
            <a:ext cx="0" cy="731520"/>
          </a:xfrm>
          <a:prstGeom prst="straightConnector1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1" name="Google Shape;441;p15"/>
          <p:cNvSpPr/>
          <p:nvPr/>
        </p:nvSpPr>
        <p:spPr>
          <a:xfrm rot="10800000">
            <a:off x="8431213" y="1630362"/>
            <a:ext cx="150812" cy="177800"/>
          </a:xfrm>
          <a:prstGeom prst="roundRect">
            <a:avLst>
              <a:gd fmla="val 31750" name="adj"/>
            </a:avLst>
          </a:prstGeom>
          <a:solidFill>
            <a:srgbClr val="FF6600"/>
          </a:solidFill>
          <a:ln cap="flat" cmpd="sng" w="3175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15"/>
          <p:cNvSpPr/>
          <p:nvPr/>
        </p:nvSpPr>
        <p:spPr>
          <a:xfrm>
            <a:off x="152400" y="4442996"/>
            <a:ext cx="89154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Participants prepare after registering using CEL resources and through virtual support.</a:t>
            </a:r>
            <a:endParaRPr b="1" sz="160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6"/>
          <p:cNvSpPr/>
          <p:nvPr/>
        </p:nvSpPr>
        <p:spPr>
          <a:xfrm>
            <a:off x="1143000" y="2160270"/>
            <a:ext cx="6830992" cy="65106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7525" lIns="95075" spcFirstLastPara="1" rIns="95075" wrap="square" tIns="475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Sigmar One"/>
                <a:ea typeface="Sigmar One"/>
                <a:cs typeface="Sigmar One"/>
                <a:sym typeface="Sigmar One"/>
              </a:rPr>
              <a:t>Code To Enhance Learning</a:t>
            </a:r>
            <a:endParaRPr b="1" sz="3200">
              <a:solidFill>
                <a:srgbClr val="0070C0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cxnSp>
        <p:nvCxnSpPr>
          <p:cNvPr id="448" name="Google Shape;448;p16"/>
          <p:cNvCxnSpPr/>
          <p:nvPr/>
        </p:nvCxnSpPr>
        <p:spPr>
          <a:xfrm>
            <a:off x="457200" y="2983230"/>
            <a:ext cx="80010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9" name="Google Shape;449;p16"/>
          <p:cNvSpPr/>
          <p:nvPr/>
        </p:nvSpPr>
        <p:spPr>
          <a:xfrm>
            <a:off x="457200" y="4595396"/>
            <a:ext cx="80010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www.codetoenhancelearning.org</a:t>
            </a:r>
            <a:endParaRPr/>
          </a:p>
        </p:txBody>
      </p:sp>
      <p:sp>
        <p:nvSpPr>
          <p:cNvPr id="450" name="Google Shape;450;p16"/>
          <p:cNvSpPr/>
          <p:nvPr/>
        </p:nvSpPr>
        <p:spPr>
          <a:xfrm>
            <a:off x="6795094" y="76761"/>
            <a:ext cx="2272706" cy="28944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70C0"/>
                </a:solidFill>
                <a:latin typeface="Sigmar One"/>
                <a:ea typeface="Sigmar One"/>
                <a:cs typeface="Sigmar One"/>
                <a:sym typeface="Sigmar One"/>
              </a:rPr>
              <a:t>Code to Enhance Learning</a:t>
            </a:r>
            <a:endParaRPr b="1" sz="1100">
              <a:solidFill>
                <a:srgbClr val="0070C0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Steps to code\Clients\Shama School\Exposure Visit\ATL 2018\Selected\IMG-20180918-WA0028.jpg" id="252" name="Google Shape;252;p2"/>
          <p:cNvPicPr preferRelativeResize="0"/>
          <p:nvPr/>
        </p:nvPicPr>
        <p:blipFill rotWithShape="1">
          <a:blip r:embed="rId3">
            <a:alphaModFix/>
          </a:blip>
          <a:srcRect b="0" l="9999" r="23103" t="0"/>
          <a:stretch/>
        </p:blipFill>
        <p:spPr>
          <a:xfrm>
            <a:off x="4525180" y="-34816"/>
            <a:ext cx="4618820" cy="5178316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"/>
          <p:cNvSpPr/>
          <p:nvPr/>
        </p:nvSpPr>
        <p:spPr>
          <a:xfrm>
            <a:off x="213360" y="1885950"/>
            <a:ext cx="4114800" cy="44675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7525" lIns="95075" spcFirstLastPara="1" rIns="95075" wrap="square" tIns="475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70C0"/>
                </a:solidFill>
                <a:latin typeface="Sigmar One"/>
                <a:ea typeface="Sigmar One"/>
                <a:cs typeface="Sigmar One"/>
                <a:sym typeface="Sigmar One"/>
              </a:rPr>
              <a:t>Code To Enhance Learning</a:t>
            </a:r>
            <a:endParaRPr b="1" i="0" sz="2000" u="none" cap="none" strike="noStrike">
              <a:solidFill>
                <a:srgbClr val="0070C0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254" name="Google Shape;254;p2"/>
          <p:cNvSpPr/>
          <p:nvPr/>
        </p:nvSpPr>
        <p:spPr>
          <a:xfrm>
            <a:off x="121920" y="2416103"/>
            <a:ext cx="429768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Code to Enhance Learning is nonprofit uses coding as a tool to build critical thinking, creativity, collaboration and perseverance in children in grade 4-9. </a:t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"/>
          <p:cNvSpPr txBox="1"/>
          <p:nvPr/>
        </p:nvSpPr>
        <p:spPr>
          <a:xfrm>
            <a:off x="284610" y="133350"/>
            <a:ext cx="6192390" cy="465348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75" spcFirstLastPara="1" rIns="95075" wrap="square" tIns="475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sng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CEL Kids Hackathon</a:t>
            </a:r>
            <a:endParaRPr b="1" sz="2400" u="sng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"/>
          <p:cNvSpPr/>
          <p:nvPr/>
        </p:nvSpPr>
        <p:spPr>
          <a:xfrm>
            <a:off x="344860" y="742950"/>
            <a:ext cx="866692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CEL Kids Hackathon is an annual opportunity for kids in grade 5-9 to begin their coding journey and showcase their coding talent by solving contextual problems aligned to UN Sustainable Development Goals.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3"/>
          <p:cNvSpPr txBox="1"/>
          <p:nvPr/>
        </p:nvSpPr>
        <p:spPr>
          <a:xfrm>
            <a:off x="457200" y="2710994"/>
            <a:ext cx="2286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Students Register</a:t>
            </a:r>
            <a:endParaRPr/>
          </a:p>
        </p:txBody>
      </p:sp>
      <p:pic>
        <p:nvPicPr>
          <p:cNvPr descr="C:\Users\Irfan\Downloads\register.png" id="263" name="Google Shape;26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1685274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"/>
          <p:cNvSpPr/>
          <p:nvPr/>
        </p:nvSpPr>
        <p:spPr>
          <a:xfrm>
            <a:off x="362930" y="1870999"/>
            <a:ext cx="457200" cy="4572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"/>
          <p:cNvSpPr txBox="1"/>
          <p:nvPr/>
        </p:nvSpPr>
        <p:spPr>
          <a:xfrm>
            <a:off x="3403979" y="2495550"/>
            <a:ext cx="22860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Watch learning videos about coding concept and other skills  </a:t>
            </a:r>
            <a:endParaRPr/>
          </a:p>
        </p:txBody>
      </p:sp>
      <p:pic>
        <p:nvPicPr>
          <p:cNvPr descr="C:\Users\Irfan\Downloads\watching-tv.png" id="266" name="Google Shape;26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89779" y="1642399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"/>
          <p:cNvSpPr/>
          <p:nvPr/>
        </p:nvSpPr>
        <p:spPr>
          <a:xfrm>
            <a:off x="3251579" y="1870999"/>
            <a:ext cx="457200" cy="4572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pic>
        <p:nvPicPr>
          <p:cNvPr descr="C:\Users\Irfan\Downloads\online-support.png" id="268" name="Google Shape;26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34200" y="1642399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"/>
          <p:cNvSpPr txBox="1"/>
          <p:nvPr/>
        </p:nvSpPr>
        <p:spPr>
          <a:xfrm>
            <a:off x="6248400" y="2603272"/>
            <a:ext cx="2286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Online Volunteers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Support </a:t>
            </a:r>
            <a:endParaRPr/>
          </a:p>
        </p:txBody>
      </p:sp>
      <p:sp>
        <p:nvSpPr>
          <p:cNvPr id="270" name="Google Shape;270;p3"/>
          <p:cNvSpPr/>
          <p:nvPr/>
        </p:nvSpPr>
        <p:spPr>
          <a:xfrm>
            <a:off x="5981700" y="1870999"/>
            <a:ext cx="457200" cy="4572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71" name="Google Shape;271;p3"/>
          <p:cNvSpPr txBox="1"/>
          <p:nvPr/>
        </p:nvSpPr>
        <p:spPr>
          <a:xfrm>
            <a:off x="6248400" y="4119086"/>
            <a:ext cx="22860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Certificate with Personalized Feedback for all &amp; Prize Money for Winners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Irfan\Downloads\resilience.png" id="272" name="Google Shape;272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34200" y="3280886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"/>
          <p:cNvSpPr/>
          <p:nvPr/>
        </p:nvSpPr>
        <p:spPr>
          <a:xfrm>
            <a:off x="5981700" y="3509486"/>
            <a:ext cx="457200" cy="4572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descr="Sustainable Development Goals | unfoundation.org" id="274" name="Google Shape;274;p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"/>
          <p:cNvSpPr txBox="1"/>
          <p:nvPr/>
        </p:nvSpPr>
        <p:spPr>
          <a:xfrm>
            <a:off x="457200" y="4119086"/>
            <a:ext cx="22860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Student code on phone or computer on problem statement aligned to SDGs</a:t>
            </a:r>
            <a:endParaRPr/>
          </a:p>
        </p:txBody>
      </p:sp>
      <p:sp>
        <p:nvSpPr>
          <p:cNvPr id="276" name="Google Shape;276;p3"/>
          <p:cNvSpPr/>
          <p:nvPr/>
        </p:nvSpPr>
        <p:spPr>
          <a:xfrm>
            <a:off x="362930" y="3509486"/>
            <a:ext cx="457200" cy="4572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pic>
        <p:nvPicPr>
          <p:cNvPr id="277" name="Google Shape;277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43000" y="3280886"/>
            <a:ext cx="914400" cy="91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8" name="Google Shape;278;p3"/>
          <p:cNvGrpSpPr/>
          <p:nvPr/>
        </p:nvGrpSpPr>
        <p:grpSpPr>
          <a:xfrm>
            <a:off x="3861179" y="3395186"/>
            <a:ext cx="1371600" cy="685800"/>
            <a:chOff x="3868572" y="2965119"/>
            <a:chExt cx="1371600" cy="685800"/>
          </a:xfrm>
        </p:grpSpPr>
        <p:pic>
          <p:nvPicPr>
            <p:cNvPr descr="C:\Users\Irfan\Downloads\professor.png" id="279" name="Google Shape;279;p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868572" y="2965119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Irfan\Downloads\professor (1).png" id="280" name="Google Shape;280;p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554372" y="2965119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1" name="Google Shape;281;p3"/>
          <p:cNvSpPr txBox="1"/>
          <p:nvPr/>
        </p:nvSpPr>
        <p:spPr>
          <a:xfrm>
            <a:off x="3403979" y="4334530"/>
            <a:ext cx="2286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Expert Evaluation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"/>
          <p:cNvSpPr/>
          <p:nvPr/>
        </p:nvSpPr>
        <p:spPr>
          <a:xfrm>
            <a:off x="3251579" y="3509486"/>
            <a:ext cx="457200" cy="4572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83" name="Google Shape;283;p3"/>
          <p:cNvSpPr/>
          <p:nvPr/>
        </p:nvSpPr>
        <p:spPr>
          <a:xfrm>
            <a:off x="6795094" y="76761"/>
            <a:ext cx="2272706" cy="28944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70C0"/>
                </a:solidFill>
                <a:latin typeface="Sigmar One"/>
                <a:ea typeface="Sigmar One"/>
                <a:cs typeface="Sigmar One"/>
                <a:sym typeface="Sigmar One"/>
              </a:rPr>
              <a:t>Code to Enhance Learning</a:t>
            </a:r>
            <a:endParaRPr b="1" sz="1100">
              <a:solidFill>
                <a:srgbClr val="0070C0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"/>
          <p:cNvSpPr txBox="1"/>
          <p:nvPr/>
        </p:nvSpPr>
        <p:spPr>
          <a:xfrm>
            <a:off x="1746151" y="2121753"/>
            <a:ext cx="55626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Lesson 1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 Sprite Speaks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1489" y="2046858"/>
            <a:ext cx="3637667" cy="2403948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5"/>
          <p:cNvSpPr txBox="1"/>
          <p:nvPr/>
        </p:nvSpPr>
        <p:spPr>
          <a:xfrm>
            <a:off x="582447" y="342901"/>
            <a:ext cx="7875754" cy="1508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Objective: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will make a sprite move left, right, up and down when the arrow keys are pressed by playing a sound.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5"/>
          <p:cNvSpPr txBox="1"/>
          <p:nvPr/>
        </p:nvSpPr>
        <p:spPr>
          <a:xfrm rot="1252807">
            <a:off x="4999070" y="2264054"/>
            <a:ext cx="1696872" cy="646331"/>
          </a:xfrm>
          <a:prstGeom prst="rect">
            <a:avLst/>
          </a:prstGeom>
          <a:solidFill>
            <a:schemeClr val="lt1"/>
          </a:solidFill>
          <a:ln cap="flat" cmpd="sng" w="264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Let’s look at the project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6"/>
          <p:cNvSpPr txBox="1"/>
          <p:nvPr/>
        </p:nvSpPr>
        <p:spPr>
          <a:xfrm>
            <a:off x="582447" y="342900"/>
            <a:ext cx="7875754" cy="4339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will tell computer and it will follow me. Let’s see what happens?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Computer! Switch off!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Computer! Play a song!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So, today we will learn to write programs!</a:t>
            </a:r>
            <a:endParaRPr/>
          </a:p>
        </p:txBody>
      </p:sp>
      <p:pic>
        <p:nvPicPr>
          <p:cNvPr descr="Image result for take notes" id="304" name="Google Shape;30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2447" y="3143251"/>
            <a:ext cx="762000" cy="584372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6"/>
          <p:cNvSpPr/>
          <p:nvPr/>
        </p:nvSpPr>
        <p:spPr>
          <a:xfrm>
            <a:off x="1524000" y="3143251"/>
            <a:ext cx="712216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instructions that a computer can understand to complete a given task is called </a:t>
            </a: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Program</a:t>
            </a: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 is also called a Code or a Script.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6"/>
          <p:cNvSpPr/>
          <p:nvPr/>
        </p:nvSpPr>
        <p:spPr>
          <a:xfrm>
            <a:off x="1539240" y="2210053"/>
            <a:ext cx="712216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Thinking Questions: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do you think that computer is not following our instructions?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Google Shape;30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447" y="2210053"/>
            <a:ext cx="777240" cy="582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7"/>
          <p:cNvSpPr txBox="1"/>
          <p:nvPr/>
        </p:nvSpPr>
        <p:spPr>
          <a:xfrm>
            <a:off x="582447" y="342900"/>
            <a:ext cx="802815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Scratch:</a:t>
            </a:r>
            <a:endParaRPr/>
          </a:p>
        </p:txBody>
      </p:sp>
      <p:pic>
        <p:nvPicPr>
          <p:cNvPr descr="Image result for take notes" id="314" name="Google Shape;31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2447" y="3364729"/>
            <a:ext cx="762000" cy="584372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7"/>
          <p:cNvSpPr/>
          <p:nvPr/>
        </p:nvSpPr>
        <p:spPr>
          <a:xfrm>
            <a:off x="1524000" y="2686050"/>
            <a:ext cx="712216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Scratch?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Scratch is a computer block based programming language.</a:t>
            </a:r>
            <a:endParaRPr/>
          </a:p>
        </p:txBody>
      </p:sp>
      <p:sp>
        <p:nvSpPr>
          <p:cNvPr id="316" name="Google Shape;316;p7"/>
          <p:cNvSpPr/>
          <p:nvPr/>
        </p:nvSpPr>
        <p:spPr>
          <a:xfrm>
            <a:off x="1523998" y="3333750"/>
            <a:ext cx="708660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Scratch used for</a:t>
            </a:r>
            <a:r>
              <a:rPr b="1" lang="en-US" sz="1800">
                <a:solidFill>
                  <a:schemeClr val="dk1"/>
                </a:solidFill>
              </a:rPr>
              <a:t>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Scratch is used to make games, animations and applications.</a:t>
            </a:r>
            <a:endParaRPr/>
          </a:p>
        </p:txBody>
      </p:sp>
      <p:sp>
        <p:nvSpPr>
          <p:cNvPr id="317" name="Google Shape;317;p7"/>
          <p:cNvSpPr/>
          <p:nvPr/>
        </p:nvSpPr>
        <p:spPr>
          <a:xfrm>
            <a:off x="1496847" y="4019550"/>
            <a:ext cx="741855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should we learn to write programs?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helps to think, to be creative and builds other relevant skills.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one of the important skill in the current digital world.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teps to code\Program\Scratch\Course 1\Lesson 2 Penguin and Fish\Lesson 2 Penguin and Fish.gif" id="318" name="Google Shape;31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05873" y="590550"/>
            <a:ext cx="2781300" cy="1928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3748" y="895349"/>
            <a:ext cx="4194252" cy="2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8"/>
          <p:cNvSpPr txBox="1"/>
          <p:nvPr/>
        </p:nvSpPr>
        <p:spPr>
          <a:xfrm>
            <a:off x="566680" y="330438"/>
            <a:ext cx="8028153" cy="4616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Components of Scratch: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important components of Scratch are,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Stage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Block Box/Palette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Editor</a:t>
            </a:r>
            <a:endParaRPr/>
          </a:p>
        </p:txBody>
      </p:sp>
      <p:sp>
        <p:nvSpPr>
          <p:cNvPr id="326" name="Google Shape;326;p8"/>
          <p:cNvSpPr/>
          <p:nvPr/>
        </p:nvSpPr>
        <p:spPr>
          <a:xfrm>
            <a:off x="2695279" y="1131428"/>
            <a:ext cx="999444" cy="2154991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8"/>
          <p:cNvSpPr/>
          <p:nvPr/>
        </p:nvSpPr>
        <p:spPr>
          <a:xfrm>
            <a:off x="3886200" y="1276350"/>
            <a:ext cx="1219200" cy="1779237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8"/>
          <p:cNvSpPr/>
          <p:nvPr/>
        </p:nvSpPr>
        <p:spPr>
          <a:xfrm>
            <a:off x="5257800" y="1288225"/>
            <a:ext cx="1371600" cy="1129078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8"/>
          <p:cNvSpPr txBox="1"/>
          <p:nvPr/>
        </p:nvSpPr>
        <p:spPr>
          <a:xfrm>
            <a:off x="5651378" y="2061280"/>
            <a:ext cx="603050" cy="276999"/>
          </a:xfrm>
          <a:prstGeom prst="rect">
            <a:avLst/>
          </a:prstGeom>
          <a:solidFill>
            <a:schemeClr val="lt1"/>
          </a:solidFill>
          <a:ln cap="flat" cmpd="sng" w="264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Stage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8"/>
          <p:cNvSpPr txBox="1"/>
          <p:nvPr/>
        </p:nvSpPr>
        <p:spPr>
          <a:xfrm>
            <a:off x="2726763" y="2915761"/>
            <a:ext cx="936475" cy="276999"/>
          </a:xfrm>
          <a:prstGeom prst="rect">
            <a:avLst/>
          </a:prstGeom>
          <a:solidFill>
            <a:schemeClr val="lt1"/>
          </a:solidFill>
          <a:ln cap="flat" cmpd="sng" w="264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Block Box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8"/>
          <p:cNvSpPr txBox="1"/>
          <p:nvPr/>
        </p:nvSpPr>
        <p:spPr>
          <a:xfrm>
            <a:off x="4180649" y="2638762"/>
            <a:ext cx="630301" cy="276999"/>
          </a:xfrm>
          <a:prstGeom prst="rect">
            <a:avLst/>
          </a:prstGeom>
          <a:solidFill>
            <a:schemeClr val="lt1"/>
          </a:solidFill>
          <a:ln cap="flat" cmpd="sng" w="264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Editor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9"/>
          <p:cNvSpPr txBox="1"/>
          <p:nvPr/>
        </p:nvSpPr>
        <p:spPr>
          <a:xfrm>
            <a:off x="582447" y="335653"/>
            <a:ext cx="787575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Sequence</a:t>
            </a:r>
            <a:endParaRPr/>
          </a:p>
        </p:txBody>
      </p:sp>
      <p:grpSp>
        <p:nvGrpSpPr>
          <p:cNvPr id="338" name="Google Shape;338;p9"/>
          <p:cNvGrpSpPr/>
          <p:nvPr/>
        </p:nvGrpSpPr>
        <p:grpSpPr>
          <a:xfrm>
            <a:off x="2237949" y="1456654"/>
            <a:ext cx="4564750" cy="1376795"/>
            <a:chOff x="1752600" y="1524000"/>
            <a:chExt cx="5480581" cy="1835727"/>
          </a:xfrm>
        </p:grpSpPr>
        <p:pic>
          <p:nvPicPr>
            <p:cNvPr id="339" name="Google Shape;339;p9"/>
            <p:cNvPicPr preferRelativeResize="0"/>
            <p:nvPr/>
          </p:nvPicPr>
          <p:blipFill rotWithShape="1">
            <a:blip r:embed="rId3">
              <a:alphaModFix/>
            </a:blip>
            <a:srcRect b="0" l="50000" r="0" t="0"/>
            <a:stretch/>
          </p:blipFill>
          <p:spPr>
            <a:xfrm>
              <a:off x="1752600" y="1524000"/>
              <a:ext cx="915831" cy="182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0" name="Google Shape;340;p9"/>
            <p:cNvPicPr preferRelativeResize="0"/>
            <p:nvPr/>
          </p:nvPicPr>
          <p:blipFill rotWithShape="1">
            <a:blip r:embed="rId4">
              <a:alphaModFix/>
            </a:blip>
            <a:srcRect b="0" l="0" r="50000" t="0"/>
            <a:stretch/>
          </p:blipFill>
          <p:spPr>
            <a:xfrm>
              <a:off x="2668431" y="1530927"/>
              <a:ext cx="915831" cy="182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1" name="Google Shape;341;p9"/>
            <p:cNvPicPr preferRelativeResize="0"/>
            <p:nvPr/>
          </p:nvPicPr>
          <p:blipFill rotWithShape="1">
            <a:blip r:embed="rId3">
              <a:alphaModFix/>
            </a:blip>
            <a:srcRect b="0" l="50000" r="0" t="0"/>
            <a:stretch/>
          </p:blipFill>
          <p:spPr>
            <a:xfrm>
              <a:off x="3604493" y="1524000"/>
              <a:ext cx="915831" cy="182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2" name="Google Shape;342;p9"/>
            <p:cNvPicPr preferRelativeResize="0"/>
            <p:nvPr/>
          </p:nvPicPr>
          <p:blipFill rotWithShape="1">
            <a:blip r:embed="rId4">
              <a:alphaModFix/>
            </a:blip>
            <a:srcRect b="0" l="0" r="50000" t="0"/>
            <a:stretch/>
          </p:blipFill>
          <p:spPr>
            <a:xfrm>
              <a:off x="4520324" y="1530927"/>
              <a:ext cx="915831" cy="182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3" name="Google Shape;343;p9"/>
            <p:cNvPicPr preferRelativeResize="0"/>
            <p:nvPr/>
          </p:nvPicPr>
          <p:blipFill rotWithShape="1">
            <a:blip r:embed="rId3">
              <a:alphaModFix/>
            </a:blip>
            <a:srcRect b="0" l="50000" r="0" t="0"/>
            <a:stretch/>
          </p:blipFill>
          <p:spPr>
            <a:xfrm>
              <a:off x="5401519" y="1524000"/>
              <a:ext cx="915831" cy="182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4" name="Google Shape;344;p9"/>
            <p:cNvPicPr preferRelativeResize="0"/>
            <p:nvPr/>
          </p:nvPicPr>
          <p:blipFill rotWithShape="1">
            <a:blip r:embed="rId4">
              <a:alphaModFix/>
            </a:blip>
            <a:srcRect b="0" l="0" r="50000" t="0"/>
            <a:stretch/>
          </p:blipFill>
          <p:spPr>
            <a:xfrm>
              <a:off x="6317350" y="1530927"/>
              <a:ext cx="915831" cy="1828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5" name="Google Shape;345;p9"/>
          <p:cNvSpPr txBox="1"/>
          <p:nvPr/>
        </p:nvSpPr>
        <p:spPr>
          <a:xfrm>
            <a:off x="2046734" y="2980551"/>
            <a:ext cx="49471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boy and a girl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Share" id="346" name="Google Shape;346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2447" y="4171950"/>
            <a:ext cx="571764" cy="58293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9"/>
          <p:cNvSpPr/>
          <p:nvPr/>
        </p:nvSpPr>
        <p:spPr>
          <a:xfrm>
            <a:off x="1524001" y="3340708"/>
            <a:ext cx="712216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Talk to your partner: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Think of one example of sequence</a:t>
            </a: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348" name="Google Shape;348;p9"/>
          <p:cNvSpPr/>
          <p:nvPr/>
        </p:nvSpPr>
        <p:spPr>
          <a:xfrm>
            <a:off x="1524001" y="4313374"/>
            <a:ext cx="28350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Let’s share the response.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lated image" id="349" name="Google Shape;349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2447" y="3314700"/>
            <a:ext cx="638005" cy="5829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take notes" id="350" name="Google Shape;350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2447" y="914401"/>
            <a:ext cx="560553" cy="584372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9"/>
          <p:cNvSpPr/>
          <p:nvPr/>
        </p:nvSpPr>
        <p:spPr>
          <a:xfrm>
            <a:off x="1524001" y="1056544"/>
            <a:ext cx="69342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Sequence means in proper logical order. 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Irfan</dc:creator>
</cp:coreProperties>
</file>