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6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Lst>
  <p:sldSz cy="5143500" cx="9144000"/>
  <p:notesSz cx="6858000" cy="9144000"/>
  <p:embeddedFontLst>
    <p:embeddedFont>
      <p:font typeface="Overlock"/>
      <p:regular r:id="rId30"/>
      <p:bold r:id="rId31"/>
      <p:italic r:id="rId32"/>
      <p:boldItalic r:id="rId33"/>
    </p:embeddedFont>
    <p:embeddedFont>
      <p:font typeface="Garamond"/>
      <p:regular r:id="rId34"/>
      <p:bold r:id="rId35"/>
      <p:italic r:id="rId36"/>
      <p:boldItalic r:id="rId37"/>
    </p:embeddedFont>
    <p:embeddedFont>
      <p:font typeface="Sigmar One"/>
      <p:regular r:id="rId3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000000"/>
          </p15:clr>
        </p15:guide>
        <p15:guide id="2" pos="2880">
          <p15:clr>
            <a:srgbClr val="000000"/>
          </p15:clr>
        </p15:guide>
      </p15:sldGuideLst>
    </p:ext>
    <p:ext uri="{2D200454-40CA-4A62-9FC3-DE9A4176ACB9}">
      <p15:notesGuideLst>
        <p15:guide id="1" orient="horz" pos="2880">
          <p15:clr>
            <a:srgbClr val="000000"/>
          </p15:clr>
        </p15:guide>
        <p15:guide id="2" pos="2160">
          <p15:clr>
            <a:srgbClr val="000000"/>
          </p15:clr>
        </p15:guide>
      </p15:notesGuideLst>
    </p:ext>
    <p:ext uri="http://customooxmlschemas.google.com/">
      <go:slidesCustomData xmlns:go="http://customooxmlschemas.google.com/" r:id="rId39" roundtripDataSignature="AMtx7mgG/XT5t14k6X4+UEH8OyfciBhEb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notesViewPr>
    <p:cSldViewPr snapToGrid="0">
      <p:cViewPr varScale="1">
        <p:scale>
          <a:sx n="100" d="100"/>
          <a:sy n="100" d="100"/>
        </p:scale>
        <p:origin x="0" y="0"/>
      </p:cViewPr>
      <p:guideLst>
        <p:guide pos="2880" orient="horz"/>
        <p:guide pos="2160"/>
      </p:guideLst>
    </p:cSldViewPr>
  </p:notes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Overlock-bold.fntdata"/><Relationship Id="rId30" Type="http://schemas.openxmlformats.org/officeDocument/2006/relationships/font" Target="fonts/Overlock-regular.fntdata"/><Relationship Id="rId11" Type="http://schemas.openxmlformats.org/officeDocument/2006/relationships/slide" Target="slides/slide5.xml"/><Relationship Id="rId33" Type="http://schemas.openxmlformats.org/officeDocument/2006/relationships/font" Target="fonts/Overlock-boldItalic.fntdata"/><Relationship Id="rId10" Type="http://schemas.openxmlformats.org/officeDocument/2006/relationships/slide" Target="slides/slide4.xml"/><Relationship Id="rId32" Type="http://schemas.openxmlformats.org/officeDocument/2006/relationships/font" Target="fonts/Overlock-italic.fntdata"/><Relationship Id="rId13" Type="http://schemas.openxmlformats.org/officeDocument/2006/relationships/slide" Target="slides/slide7.xml"/><Relationship Id="rId35" Type="http://schemas.openxmlformats.org/officeDocument/2006/relationships/font" Target="fonts/Garamond-bold.fntdata"/><Relationship Id="rId12" Type="http://schemas.openxmlformats.org/officeDocument/2006/relationships/slide" Target="slides/slide6.xml"/><Relationship Id="rId34" Type="http://schemas.openxmlformats.org/officeDocument/2006/relationships/font" Target="fonts/Garamond-regular.fntdata"/><Relationship Id="rId15" Type="http://schemas.openxmlformats.org/officeDocument/2006/relationships/slide" Target="slides/slide9.xml"/><Relationship Id="rId37" Type="http://schemas.openxmlformats.org/officeDocument/2006/relationships/font" Target="fonts/Garamond-boldItalic.fntdata"/><Relationship Id="rId14" Type="http://schemas.openxmlformats.org/officeDocument/2006/relationships/slide" Target="slides/slide8.xml"/><Relationship Id="rId36" Type="http://schemas.openxmlformats.org/officeDocument/2006/relationships/font" Target="fonts/Garamond-italic.fntdata"/><Relationship Id="rId17" Type="http://schemas.openxmlformats.org/officeDocument/2006/relationships/slide" Target="slides/slide11.xml"/><Relationship Id="rId39" Type="http://customschemas.google.com/relationships/presentationmetadata" Target="metadata"/><Relationship Id="rId16" Type="http://schemas.openxmlformats.org/officeDocument/2006/relationships/slide" Target="slides/slide10.xml"/><Relationship Id="rId38" Type="http://schemas.openxmlformats.org/officeDocument/2006/relationships/font" Target="fonts/SigmarOne-regular.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7" name="Google Shape;167;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8" name="Google Shape;168;p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solidFill>
                  <a:srgbClr val="000000"/>
                </a:solidFill>
              </a:rPr>
              <a:t>‹#›</a:t>
            </a:fld>
            <a:endParaRPr>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gb4bb931e18_0_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9" name="Google Shape;279;gb4bb931e18_0_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0" name="Google Shape;280;gb4bb931e18_0_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gb4bb931e18_0_38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8" name="Google Shape;288;gb4bb931e18_0_38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9" name="Google Shape;289;gb4bb931e18_0_38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gb4bb931e18_0_9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0" name="Google Shape;300;gb4bb931e18_0_9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Purpose:</a:t>
            </a:r>
            <a:endParaRPr/>
          </a:p>
          <a:p>
            <a:pPr indent="-228600" lvl="0" marL="228600" rtl="0" algn="l">
              <a:lnSpc>
                <a:spcPct val="100000"/>
              </a:lnSpc>
              <a:spcBef>
                <a:spcPts val="0"/>
              </a:spcBef>
              <a:spcAft>
                <a:spcPts val="0"/>
              </a:spcAft>
              <a:buClr>
                <a:schemeClr val="dk1"/>
              </a:buClr>
              <a:buSzPts val="1200"/>
              <a:buFont typeface="Calibri"/>
              <a:buAutoNum type="arabicParenR"/>
            </a:pPr>
            <a:r>
              <a:rPr lang="en-US"/>
              <a:t>Introduction</a:t>
            </a:r>
            <a:endParaRPr/>
          </a:p>
          <a:p>
            <a:pPr indent="-228600" lvl="0" marL="228600" rtl="0" algn="l">
              <a:lnSpc>
                <a:spcPct val="100000"/>
              </a:lnSpc>
              <a:spcBef>
                <a:spcPts val="0"/>
              </a:spcBef>
              <a:spcAft>
                <a:spcPts val="0"/>
              </a:spcAft>
              <a:buClr>
                <a:schemeClr val="dk1"/>
              </a:buClr>
              <a:buSzPts val="1200"/>
              <a:buFont typeface="Calibri"/>
              <a:buAutoNum type="arabicParenR"/>
            </a:pPr>
            <a:r>
              <a:rPr lang="en-US"/>
              <a:t>Connections</a:t>
            </a:r>
            <a:endParaRPr/>
          </a:p>
          <a:p>
            <a:pPr indent="-228600" lvl="0" marL="228600" rtl="0" algn="l">
              <a:lnSpc>
                <a:spcPct val="100000"/>
              </a:lnSpc>
              <a:spcBef>
                <a:spcPts val="0"/>
              </a:spcBef>
              <a:spcAft>
                <a:spcPts val="0"/>
              </a:spcAft>
              <a:buClr>
                <a:schemeClr val="dk1"/>
              </a:buClr>
              <a:buSzPts val="1200"/>
              <a:buFont typeface="Calibri"/>
              <a:buAutoNum type="arabicParenR"/>
            </a:pPr>
            <a:r>
              <a:rPr lang="en-US"/>
              <a:t>Benefits of the process</a:t>
            </a:r>
            <a:endParaRPr/>
          </a:p>
        </p:txBody>
      </p:sp>
      <p:sp>
        <p:nvSpPr>
          <p:cNvPr id="301" name="Google Shape;301;gb4bb931e18_0_9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gb4bb931e18_0_18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2" name="Google Shape;312;gb4bb931e18_0_18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Purpose:</a:t>
            </a:r>
            <a:endParaRPr/>
          </a:p>
          <a:p>
            <a:pPr indent="-228600" lvl="0" marL="228600" rtl="0" algn="l">
              <a:lnSpc>
                <a:spcPct val="100000"/>
              </a:lnSpc>
              <a:spcBef>
                <a:spcPts val="0"/>
              </a:spcBef>
              <a:spcAft>
                <a:spcPts val="0"/>
              </a:spcAft>
              <a:buClr>
                <a:schemeClr val="dk1"/>
              </a:buClr>
              <a:buSzPts val="1200"/>
              <a:buFont typeface="Calibri"/>
              <a:buAutoNum type="arabicParenR"/>
            </a:pPr>
            <a:r>
              <a:rPr lang="en-US"/>
              <a:t>Introduction</a:t>
            </a:r>
            <a:endParaRPr/>
          </a:p>
          <a:p>
            <a:pPr indent="-228600" lvl="0" marL="228600" rtl="0" algn="l">
              <a:lnSpc>
                <a:spcPct val="100000"/>
              </a:lnSpc>
              <a:spcBef>
                <a:spcPts val="0"/>
              </a:spcBef>
              <a:spcAft>
                <a:spcPts val="0"/>
              </a:spcAft>
              <a:buClr>
                <a:schemeClr val="dk1"/>
              </a:buClr>
              <a:buSzPts val="1200"/>
              <a:buFont typeface="Calibri"/>
              <a:buAutoNum type="arabicParenR"/>
            </a:pPr>
            <a:r>
              <a:rPr lang="en-US"/>
              <a:t>Connections</a:t>
            </a:r>
            <a:endParaRPr/>
          </a:p>
          <a:p>
            <a:pPr indent="-228600" lvl="0" marL="228600" rtl="0" algn="l">
              <a:lnSpc>
                <a:spcPct val="100000"/>
              </a:lnSpc>
              <a:spcBef>
                <a:spcPts val="0"/>
              </a:spcBef>
              <a:spcAft>
                <a:spcPts val="0"/>
              </a:spcAft>
              <a:buClr>
                <a:schemeClr val="dk1"/>
              </a:buClr>
              <a:buSzPts val="1200"/>
              <a:buFont typeface="Calibri"/>
              <a:buAutoNum type="arabicParenR"/>
            </a:pPr>
            <a:r>
              <a:rPr lang="en-US"/>
              <a:t>Benefits of the process</a:t>
            </a:r>
            <a:endParaRPr/>
          </a:p>
        </p:txBody>
      </p:sp>
      <p:sp>
        <p:nvSpPr>
          <p:cNvPr id="313" name="Google Shape;313;gb4bb931e18_0_18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gb4cebfd28c_0_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5" name="Google Shape;325;gb4cebfd28c_0_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6" name="Google Shape;326;gb4cebfd28c_0_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gb4cebfd28c_0_8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3" name="Google Shape;333;gb4cebfd28c_0_8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4" name="Google Shape;334;gb4cebfd28c_0_8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gb4808a35ef_1_76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1" name="Google Shape;341;gb4808a35ef_1_76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2" name="Google Shape;342;gb4808a35ef_1_76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gb4bb931e18_0_28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9" name="Google Shape;349;gb4bb931e18_0_28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50" name="Google Shape;350;gb4bb931e18_0_28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gaa116dde4e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0" name="Google Shape;360;gaa116dde4e_0_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61" name="Google Shape;361;gaa116dde4e_0_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7" name="Google Shape;367;p1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68" name="Google Shape;368;p1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4" name="Google Shape;174;p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5" name="Google Shape;175;p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solidFill>
                  <a:srgbClr val="000000"/>
                </a:solidFill>
              </a:rPr>
              <a:t>‹#›</a:t>
            </a:fld>
            <a:endParaRPr>
              <a:solidFill>
                <a:srgbClr val="000000"/>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p1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76" name="Google Shape;376;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0" name="Shape 410"/>
        <p:cNvGrpSpPr/>
        <p:nvPr/>
      </p:nvGrpSpPr>
      <p:grpSpPr>
        <a:xfrm>
          <a:off x="0" y="0"/>
          <a:ext cx="0" cy="0"/>
          <a:chOff x="0" y="0"/>
          <a:chExt cx="0" cy="0"/>
        </a:xfrm>
      </p:grpSpPr>
      <p:sp>
        <p:nvSpPr>
          <p:cNvPr id="411" name="Google Shape;411;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2" name="Google Shape;412;p1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Our solution is </a:t>
            </a:r>
            <a:endParaRPr/>
          </a:p>
        </p:txBody>
      </p:sp>
      <p:sp>
        <p:nvSpPr>
          <p:cNvPr id="413" name="Google Shape;413;p1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solidFill>
                  <a:srgbClr val="000000"/>
                </a:solidFill>
              </a:rPr>
              <a:t>‹#›</a:t>
            </a:fld>
            <a:endParaRPr>
              <a:solidFill>
                <a:srgbClr val="000000"/>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0" name="Shape 430"/>
        <p:cNvGrpSpPr/>
        <p:nvPr/>
      </p:nvGrpSpPr>
      <p:grpSpPr>
        <a:xfrm>
          <a:off x="0" y="0"/>
          <a:ext cx="0" cy="0"/>
          <a:chOff x="0" y="0"/>
          <a:chExt cx="0" cy="0"/>
        </a:xfrm>
      </p:grpSpPr>
      <p:sp>
        <p:nvSpPr>
          <p:cNvPr id="431" name="Google Shape;431;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2" name="Google Shape;432;p2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Our solution is </a:t>
            </a:r>
            <a:endParaRPr/>
          </a:p>
        </p:txBody>
      </p:sp>
      <p:sp>
        <p:nvSpPr>
          <p:cNvPr id="433" name="Google Shape;433;p2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solidFill>
                  <a:srgbClr val="000000"/>
                </a:solidFill>
              </a:rPr>
              <a:t>‹#›</a:t>
            </a:fld>
            <a:endParaRPr>
              <a:solidFill>
                <a:srgbClr val="000000"/>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4" name="Shape 444"/>
        <p:cNvGrpSpPr/>
        <p:nvPr/>
      </p:nvGrpSpPr>
      <p:grpSpPr>
        <a:xfrm>
          <a:off x="0" y="0"/>
          <a:ext cx="0" cy="0"/>
          <a:chOff x="0" y="0"/>
          <a:chExt cx="0" cy="0"/>
        </a:xfrm>
      </p:grpSpPr>
      <p:sp>
        <p:nvSpPr>
          <p:cNvPr id="445" name="Google Shape;445;p2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46" name="Google Shape;446;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3" name="Google Shape;183;p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4" name="Google Shape;184;p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solidFill>
                  <a:srgbClr val="000000"/>
                </a:solidFill>
              </a:rPr>
              <a:t>‹#›</a:t>
            </a:fld>
            <a:endParaRPr>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2" name="Google Shape;212;p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3" name="Google Shape;213;p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solidFill>
                  <a:srgbClr val="000000"/>
                </a:solidFill>
              </a:rPr>
              <a:t>‹#›</a:t>
            </a:fld>
            <a:endParaRPr>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5" name="Google Shape;225;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9" name="Google Shape;239;p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0" name="Google Shape;240;p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b47ae2dd61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6" name="Google Shape;246;gb47ae2dd61_0_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7" name="Google Shape;247;gb47ae2dd61_0_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b47ae2dd61_0_8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5" name="Google Shape;255;gb47ae2dd61_0_83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6" name="Google Shape;256;gb47ae2dd61_0_83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gb4808a35ef_1_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8" name="Google Shape;268;gb4808a35ef_1_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9" name="Google Shape;269;gb4808a35ef_1_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7" name="Shape 17"/>
        <p:cNvGrpSpPr/>
        <p:nvPr/>
      </p:nvGrpSpPr>
      <p:grpSpPr>
        <a:xfrm>
          <a:off x="0" y="0"/>
          <a:ext cx="0" cy="0"/>
          <a:chOff x="0" y="0"/>
          <a:chExt cx="0" cy="0"/>
        </a:xfrm>
      </p:grpSpPr>
      <p:sp>
        <p:nvSpPr>
          <p:cNvPr id="18" name="Google Shape;18;p23"/>
          <p:cNvSpPr txBox="1"/>
          <p:nvPr>
            <p:ph type="ctrTitle"/>
          </p:nvPr>
        </p:nvSpPr>
        <p:spPr>
          <a:xfrm>
            <a:off x="685800" y="1028700"/>
            <a:ext cx="7848600" cy="1445419"/>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chemeClr val="dk2"/>
              </a:buClr>
              <a:buSzPts val="5400"/>
              <a:buFont typeface="Arial"/>
              <a:buNone/>
              <a:defRPr sz="54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23"/>
          <p:cNvSpPr txBox="1"/>
          <p:nvPr>
            <p:ph idx="1" type="subTitle"/>
          </p:nvPr>
        </p:nvSpPr>
        <p:spPr>
          <a:xfrm>
            <a:off x="685800" y="2628900"/>
            <a:ext cx="6400800" cy="131445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480"/>
              </a:spcBef>
              <a:spcAft>
                <a:spcPts val="0"/>
              </a:spcAft>
              <a:buSzPts val="2040"/>
              <a:buNone/>
              <a:defRPr>
                <a:solidFill>
                  <a:srgbClr val="55556F"/>
                </a:solidFill>
              </a:defRPr>
            </a:lvl1pPr>
            <a:lvl2pPr lvl="1" algn="ctr">
              <a:lnSpc>
                <a:spcPct val="100000"/>
              </a:lnSpc>
              <a:spcBef>
                <a:spcPts val="400"/>
              </a:spcBef>
              <a:spcAft>
                <a:spcPts val="0"/>
              </a:spcAft>
              <a:buSzPts val="1700"/>
              <a:buNone/>
              <a:defRPr>
                <a:solidFill>
                  <a:srgbClr val="8B8B8D"/>
                </a:solidFill>
              </a:defRPr>
            </a:lvl2pPr>
            <a:lvl3pPr lvl="2" algn="ctr">
              <a:lnSpc>
                <a:spcPct val="100000"/>
              </a:lnSpc>
              <a:spcBef>
                <a:spcPts val="360"/>
              </a:spcBef>
              <a:spcAft>
                <a:spcPts val="0"/>
              </a:spcAft>
              <a:buSzPts val="1620"/>
              <a:buNone/>
              <a:defRPr>
                <a:solidFill>
                  <a:srgbClr val="8B8B8D"/>
                </a:solidFill>
              </a:defRPr>
            </a:lvl3pPr>
            <a:lvl4pPr lvl="3" algn="ctr">
              <a:lnSpc>
                <a:spcPct val="100000"/>
              </a:lnSpc>
              <a:spcBef>
                <a:spcPts val="320"/>
              </a:spcBef>
              <a:spcAft>
                <a:spcPts val="0"/>
              </a:spcAft>
              <a:buSzPts val="1600"/>
              <a:buNone/>
              <a:defRPr>
                <a:solidFill>
                  <a:srgbClr val="8B8B8D"/>
                </a:solidFill>
              </a:defRPr>
            </a:lvl4pPr>
            <a:lvl5pPr lvl="4" algn="ctr">
              <a:lnSpc>
                <a:spcPct val="100000"/>
              </a:lnSpc>
              <a:spcBef>
                <a:spcPts val="280"/>
              </a:spcBef>
              <a:spcAft>
                <a:spcPts val="0"/>
              </a:spcAft>
              <a:buSzPts val="1400"/>
              <a:buNone/>
              <a:defRPr>
                <a:solidFill>
                  <a:srgbClr val="8B8B8D"/>
                </a:solidFill>
              </a:defRPr>
            </a:lvl5pPr>
            <a:lvl6pPr lvl="5" algn="ctr">
              <a:lnSpc>
                <a:spcPct val="100000"/>
              </a:lnSpc>
              <a:spcBef>
                <a:spcPts val="260"/>
              </a:spcBef>
              <a:spcAft>
                <a:spcPts val="0"/>
              </a:spcAft>
              <a:buSzPts val="1300"/>
              <a:buNone/>
              <a:defRPr>
                <a:solidFill>
                  <a:srgbClr val="8B8B8D"/>
                </a:solidFill>
              </a:defRPr>
            </a:lvl6pPr>
            <a:lvl7pPr lvl="6" algn="ctr">
              <a:lnSpc>
                <a:spcPct val="100000"/>
              </a:lnSpc>
              <a:spcBef>
                <a:spcPts val="260"/>
              </a:spcBef>
              <a:spcAft>
                <a:spcPts val="0"/>
              </a:spcAft>
              <a:buSzPts val="1300"/>
              <a:buNone/>
              <a:defRPr>
                <a:solidFill>
                  <a:srgbClr val="8B8B8D"/>
                </a:solidFill>
              </a:defRPr>
            </a:lvl7pPr>
            <a:lvl8pPr lvl="7" algn="ctr">
              <a:lnSpc>
                <a:spcPct val="100000"/>
              </a:lnSpc>
              <a:spcBef>
                <a:spcPts val="260"/>
              </a:spcBef>
              <a:spcAft>
                <a:spcPts val="0"/>
              </a:spcAft>
              <a:buSzPts val="1300"/>
              <a:buNone/>
              <a:defRPr>
                <a:solidFill>
                  <a:srgbClr val="8B8B8D"/>
                </a:solidFill>
              </a:defRPr>
            </a:lvl8pPr>
            <a:lvl9pPr lvl="8" algn="ctr">
              <a:lnSpc>
                <a:spcPct val="100000"/>
              </a:lnSpc>
              <a:spcBef>
                <a:spcPts val="260"/>
              </a:spcBef>
              <a:spcAft>
                <a:spcPts val="0"/>
              </a:spcAft>
              <a:buSzPts val="1300"/>
              <a:buNone/>
              <a:defRPr>
                <a:solidFill>
                  <a:srgbClr val="8B8B8D"/>
                </a:solidFill>
              </a:defRPr>
            </a:lvl9pPr>
          </a:lstStyle>
          <a:p/>
        </p:txBody>
      </p:sp>
      <p:sp>
        <p:nvSpPr>
          <p:cNvPr id="20" name="Google Shape;20;p23"/>
          <p:cNvSpPr txBox="1"/>
          <p:nvPr>
            <p:ph idx="10" type="dt"/>
          </p:nvPr>
        </p:nvSpPr>
        <p:spPr>
          <a:xfrm>
            <a:off x="457200" y="13716"/>
            <a:ext cx="2895600" cy="24688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23"/>
          <p:cNvSpPr txBox="1"/>
          <p:nvPr>
            <p:ph idx="11" type="ftr"/>
          </p:nvPr>
        </p:nvSpPr>
        <p:spPr>
          <a:xfrm>
            <a:off x="3429000" y="13716"/>
            <a:ext cx="4114800" cy="246888"/>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23"/>
          <p:cNvSpPr txBox="1"/>
          <p:nvPr>
            <p:ph idx="12" type="sldNum"/>
          </p:nvPr>
        </p:nvSpPr>
        <p:spPr>
          <a:xfrm>
            <a:off x="7620000" y="13716"/>
            <a:ext cx="1066800" cy="246888"/>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cxnSp>
        <p:nvCxnSpPr>
          <p:cNvPr id="23" name="Google Shape;23;p23"/>
          <p:cNvCxnSpPr/>
          <p:nvPr/>
        </p:nvCxnSpPr>
        <p:spPr>
          <a:xfrm>
            <a:off x="685800" y="2548890"/>
            <a:ext cx="7848600" cy="1191"/>
          </a:xfrm>
          <a:prstGeom prst="straightConnector1">
            <a:avLst/>
          </a:prstGeom>
          <a:noFill/>
          <a:ln cap="flat" cmpd="sng" w="19050">
            <a:solidFill>
              <a:schemeClr val="dk2"/>
            </a:solidFill>
            <a:prstDash val="solid"/>
            <a:round/>
            <a:headEnd len="sm" w="sm" type="none"/>
            <a:tailEnd len="sm" w="sm" type="none"/>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8" name="Shape 78"/>
        <p:cNvGrpSpPr/>
        <p:nvPr/>
      </p:nvGrpSpPr>
      <p:grpSpPr>
        <a:xfrm>
          <a:off x="0" y="0"/>
          <a:ext cx="0" cy="0"/>
          <a:chOff x="0" y="0"/>
          <a:chExt cx="0" cy="0"/>
        </a:xfrm>
      </p:grpSpPr>
      <p:sp>
        <p:nvSpPr>
          <p:cNvPr id="79" name="Google Shape;79;p34"/>
          <p:cNvSpPr txBox="1"/>
          <p:nvPr>
            <p:ph type="title"/>
          </p:nvPr>
        </p:nvSpPr>
        <p:spPr>
          <a:xfrm>
            <a:off x="457200" y="400050"/>
            <a:ext cx="8229600" cy="74295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34"/>
          <p:cNvSpPr txBox="1"/>
          <p:nvPr>
            <p:ph idx="1" type="body"/>
          </p:nvPr>
        </p:nvSpPr>
        <p:spPr>
          <a:xfrm rot="5400000">
            <a:off x="2743200" y="-1085850"/>
            <a:ext cx="3657600" cy="8229600"/>
          </a:xfrm>
          <a:prstGeom prst="rect">
            <a:avLst/>
          </a:prstGeom>
          <a:noFill/>
          <a:ln>
            <a:noFill/>
          </a:ln>
        </p:spPr>
        <p:txBody>
          <a:bodyPr anchorCtr="0" anchor="t" bIns="45700" lIns="91425" spcFirstLastPara="1" rIns="91425" wrap="square" tIns="45700">
            <a:normAutofit/>
          </a:bodyPr>
          <a:lstStyle>
            <a:lvl1pPr indent="-325755" lvl="0" marL="457200" algn="l">
              <a:lnSpc>
                <a:spcPct val="100000"/>
              </a:lnSpc>
              <a:spcBef>
                <a:spcPts val="360"/>
              </a:spcBef>
              <a:spcAft>
                <a:spcPts val="0"/>
              </a:spcAft>
              <a:buSzPts val="1530"/>
              <a:buChar char="•"/>
              <a:defRPr/>
            </a:lvl1pPr>
            <a:lvl2pPr indent="-325755" lvl="1" marL="914400" algn="l">
              <a:lnSpc>
                <a:spcPct val="100000"/>
              </a:lnSpc>
              <a:spcBef>
                <a:spcPts val="360"/>
              </a:spcBef>
              <a:spcAft>
                <a:spcPts val="0"/>
              </a:spcAft>
              <a:buSzPts val="1530"/>
              <a:buChar char="•"/>
              <a:defRPr/>
            </a:lvl2pPr>
            <a:lvl3pPr indent="-331469" lvl="2" marL="1371600" algn="l">
              <a:lnSpc>
                <a:spcPct val="100000"/>
              </a:lnSpc>
              <a:spcBef>
                <a:spcPts val="360"/>
              </a:spcBef>
              <a:spcAft>
                <a:spcPts val="0"/>
              </a:spcAft>
              <a:buSzPts val="1620"/>
              <a:buChar char="•"/>
              <a:defRPr/>
            </a:lvl3pPr>
            <a:lvl4pPr indent="-342900" lvl="3" marL="1828800" algn="l">
              <a:lnSpc>
                <a:spcPct val="100000"/>
              </a:lnSpc>
              <a:spcBef>
                <a:spcPts val="360"/>
              </a:spcBef>
              <a:spcAft>
                <a:spcPts val="0"/>
              </a:spcAft>
              <a:buSzPts val="1800"/>
              <a:buChar char="•"/>
              <a:defRPr/>
            </a:lvl4pPr>
            <a:lvl5pPr indent="-342900" lvl="4" marL="2286000" algn="l">
              <a:lnSpc>
                <a:spcPct val="100000"/>
              </a:lnSpc>
              <a:spcBef>
                <a:spcPts val="360"/>
              </a:spcBef>
              <a:spcAft>
                <a:spcPts val="0"/>
              </a:spcAft>
              <a:buSzPts val="1800"/>
              <a:buChar char="•"/>
              <a:defRPr/>
            </a:lvl5pPr>
            <a:lvl6pPr indent="-342900" lvl="5" marL="2743200" algn="l">
              <a:lnSpc>
                <a:spcPct val="100000"/>
              </a:lnSpc>
              <a:spcBef>
                <a:spcPts val="360"/>
              </a:spcBef>
              <a:spcAft>
                <a:spcPts val="0"/>
              </a:spcAft>
              <a:buSzPts val="1800"/>
              <a:buChar char="•"/>
              <a:defRPr/>
            </a:lvl6pPr>
            <a:lvl7pPr indent="-342900" lvl="6" marL="3200400" algn="l">
              <a:lnSpc>
                <a:spcPct val="100000"/>
              </a:lnSpc>
              <a:spcBef>
                <a:spcPts val="360"/>
              </a:spcBef>
              <a:spcAft>
                <a:spcPts val="0"/>
              </a:spcAft>
              <a:buSzPts val="1800"/>
              <a:buChar char="•"/>
              <a:defRPr/>
            </a:lvl7pPr>
            <a:lvl8pPr indent="-342900" lvl="7" marL="3657600" algn="l">
              <a:lnSpc>
                <a:spcPct val="100000"/>
              </a:lnSpc>
              <a:spcBef>
                <a:spcPts val="360"/>
              </a:spcBef>
              <a:spcAft>
                <a:spcPts val="0"/>
              </a:spcAft>
              <a:buSzPts val="1800"/>
              <a:buChar char="•"/>
              <a:defRPr/>
            </a:lvl8pPr>
            <a:lvl9pPr indent="-342900" lvl="8" marL="4114800" algn="l">
              <a:lnSpc>
                <a:spcPct val="100000"/>
              </a:lnSpc>
              <a:spcBef>
                <a:spcPts val="360"/>
              </a:spcBef>
              <a:spcAft>
                <a:spcPts val="0"/>
              </a:spcAft>
              <a:buSzPts val="1800"/>
              <a:buChar char="•"/>
              <a:defRPr/>
            </a:lvl9pPr>
          </a:lstStyle>
          <a:p/>
        </p:txBody>
      </p:sp>
      <p:sp>
        <p:nvSpPr>
          <p:cNvPr id="81" name="Google Shape;81;p34"/>
          <p:cNvSpPr txBox="1"/>
          <p:nvPr>
            <p:ph idx="10" type="dt"/>
          </p:nvPr>
        </p:nvSpPr>
        <p:spPr>
          <a:xfrm>
            <a:off x="457200" y="13716"/>
            <a:ext cx="2895600" cy="24688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34"/>
          <p:cNvSpPr txBox="1"/>
          <p:nvPr>
            <p:ph idx="11" type="ftr"/>
          </p:nvPr>
        </p:nvSpPr>
        <p:spPr>
          <a:xfrm>
            <a:off x="3429000" y="13716"/>
            <a:ext cx="4114800" cy="246888"/>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34"/>
          <p:cNvSpPr txBox="1"/>
          <p:nvPr>
            <p:ph idx="12" type="sldNum"/>
          </p:nvPr>
        </p:nvSpPr>
        <p:spPr>
          <a:xfrm>
            <a:off x="7620000" y="13716"/>
            <a:ext cx="1066800" cy="246888"/>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4" name="Shape 84"/>
        <p:cNvGrpSpPr/>
        <p:nvPr/>
      </p:nvGrpSpPr>
      <p:grpSpPr>
        <a:xfrm>
          <a:off x="0" y="0"/>
          <a:ext cx="0" cy="0"/>
          <a:chOff x="0" y="0"/>
          <a:chExt cx="0" cy="0"/>
        </a:xfrm>
      </p:grpSpPr>
      <p:sp>
        <p:nvSpPr>
          <p:cNvPr id="85" name="Google Shape;85;p35"/>
          <p:cNvSpPr txBox="1"/>
          <p:nvPr>
            <p:ph type="title"/>
          </p:nvPr>
        </p:nvSpPr>
        <p:spPr>
          <a:xfrm rot="5400000">
            <a:off x="5457825" y="1628775"/>
            <a:ext cx="4400550" cy="205740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6" name="Google Shape;86;p35"/>
          <p:cNvSpPr txBox="1"/>
          <p:nvPr>
            <p:ph idx="1" type="body"/>
          </p:nvPr>
        </p:nvSpPr>
        <p:spPr>
          <a:xfrm rot="5400000">
            <a:off x="1266825" y="-352425"/>
            <a:ext cx="4400550" cy="6019800"/>
          </a:xfrm>
          <a:prstGeom prst="rect">
            <a:avLst/>
          </a:prstGeom>
          <a:noFill/>
          <a:ln>
            <a:noFill/>
          </a:ln>
        </p:spPr>
        <p:txBody>
          <a:bodyPr anchorCtr="0" anchor="t" bIns="45700" lIns="91425" spcFirstLastPara="1" rIns="91425" wrap="square" tIns="45700">
            <a:normAutofit/>
          </a:bodyPr>
          <a:lstStyle>
            <a:lvl1pPr indent="-325755" lvl="0" marL="457200" algn="l">
              <a:lnSpc>
                <a:spcPct val="100000"/>
              </a:lnSpc>
              <a:spcBef>
                <a:spcPts val="360"/>
              </a:spcBef>
              <a:spcAft>
                <a:spcPts val="0"/>
              </a:spcAft>
              <a:buSzPts val="1530"/>
              <a:buChar char="•"/>
              <a:defRPr/>
            </a:lvl1pPr>
            <a:lvl2pPr indent="-325755" lvl="1" marL="914400" algn="l">
              <a:lnSpc>
                <a:spcPct val="100000"/>
              </a:lnSpc>
              <a:spcBef>
                <a:spcPts val="360"/>
              </a:spcBef>
              <a:spcAft>
                <a:spcPts val="0"/>
              </a:spcAft>
              <a:buSzPts val="1530"/>
              <a:buChar char="•"/>
              <a:defRPr/>
            </a:lvl2pPr>
            <a:lvl3pPr indent="-331469" lvl="2" marL="1371600" algn="l">
              <a:lnSpc>
                <a:spcPct val="100000"/>
              </a:lnSpc>
              <a:spcBef>
                <a:spcPts val="360"/>
              </a:spcBef>
              <a:spcAft>
                <a:spcPts val="0"/>
              </a:spcAft>
              <a:buSzPts val="1620"/>
              <a:buChar char="•"/>
              <a:defRPr/>
            </a:lvl3pPr>
            <a:lvl4pPr indent="-342900" lvl="3" marL="1828800" algn="l">
              <a:lnSpc>
                <a:spcPct val="100000"/>
              </a:lnSpc>
              <a:spcBef>
                <a:spcPts val="360"/>
              </a:spcBef>
              <a:spcAft>
                <a:spcPts val="0"/>
              </a:spcAft>
              <a:buSzPts val="1800"/>
              <a:buChar char="•"/>
              <a:defRPr/>
            </a:lvl4pPr>
            <a:lvl5pPr indent="-342900" lvl="4" marL="2286000" algn="l">
              <a:lnSpc>
                <a:spcPct val="100000"/>
              </a:lnSpc>
              <a:spcBef>
                <a:spcPts val="360"/>
              </a:spcBef>
              <a:spcAft>
                <a:spcPts val="0"/>
              </a:spcAft>
              <a:buSzPts val="1800"/>
              <a:buChar char="•"/>
              <a:defRPr/>
            </a:lvl5pPr>
            <a:lvl6pPr indent="-342900" lvl="5" marL="2743200" algn="l">
              <a:lnSpc>
                <a:spcPct val="100000"/>
              </a:lnSpc>
              <a:spcBef>
                <a:spcPts val="360"/>
              </a:spcBef>
              <a:spcAft>
                <a:spcPts val="0"/>
              </a:spcAft>
              <a:buSzPts val="1800"/>
              <a:buChar char="•"/>
              <a:defRPr/>
            </a:lvl6pPr>
            <a:lvl7pPr indent="-342900" lvl="6" marL="3200400" algn="l">
              <a:lnSpc>
                <a:spcPct val="100000"/>
              </a:lnSpc>
              <a:spcBef>
                <a:spcPts val="360"/>
              </a:spcBef>
              <a:spcAft>
                <a:spcPts val="0"/>
              </a:spcAft>
              <a:buSzPts val="1800"/>
              <a:buChar char="•"/>
              <a:defRPr/>
            </a:lvl7pPr>
            <a:lvl8pPr indent="-342900" lvl="7" marL="3657600" algn="l">
              <a:lnSpc>
                <a:spcPct val="100000"/>
              </a:lnSpc>
              <a:spcBef>
                <a:spcPts val="360"/>
              </a:spcBef>
              <a:spcAft>
                <a:spcPts val="0"/>
              </a:spcAft>
              <a:buSzPts val="1800"/>
              <a:buChar char="•"/>
              <a:defRPr/>
            </a:lvl8pPr>
            <a:lvl9pPr indent="-342900" lvl="8" marL="4114800" algn="l">
              <a:lnSpc>
                <a:spcPct val="100000"/>
              </a:lnSpc>
              <a:spcBef>
                <a:spcPts val="360"/>
              </a:spcBef>
              <a:spcAft>
                <a:spcPts val="0"/>
              </a:spcAft>
              <a:buSzPts val="1800"/>
              <a:buChar char="•"/>
              <a:defRPr/>
            </a:lvl9pPr>
          </a:lstStyle>
          <a:p/>
        </p:txBody>
      </p:sp>
      <p:sp>
        <p:nvSpPr>
          <p:cNvPr id="87" name="Google Shape;87;p35"/>
          <p:cNvSpPr txBox="1"/>
          <p:nvPr>
            <p:ph idx="10" type="dt"/>
          </p:nvPr>
        </p:nvSpPr>
        <p:spPr>
          <a:xfrm>
            <a:off x="457200" y="13716"/>
            <a:ext cx="2895600" cy="24688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8" name="Google Shape;88;p35"/>
          <p:cNvSpPr txBox="1"/>
          <p:nvPr>
            <p:ph idx="11" type="ftr"/>
          </p:nvPr>
        </p:nvSpPr>
        <p:spPr>
          <a:xfrm>
            <a:off x="3429000" y="13716"/>
            <a:ext cx="4114800" cy="246888"/>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9" name="Google Shape;89;p35"/>
          <p:cNvSpPr txBox="1"/>
          <p:nvPr>
            <p:ph idx="12" type="sldNum"/>
          </p:nvPr>
        </p:nvSpPr>
        <p:spPr>
          <a:xfrm>
            <a:off x="7620000" y="13716"/>
            <a:ext cx="1066800" cy="246888"/>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6" name="Shape 96"/>
        <p:cNvGrpSpPr/>
        <p:nvPr/>
      </p:nvGrpSpPr>
      <p:grpSpPr>
        <a:xfrm>
          <a:off x="0" y="0"/>
          <a:ext cx="0" cy="0"/>
          <a:chOff x="0" y="0"/>
          <a:chExt cx="0" cy="0"/>
        </a:xfrm>
      </p:grpSpPr>
      <p:sp>
        <p:nvSpPr>
          <p:cNvPr id="97" name="Google Shape;97;p25"/>
          <p:cNvSpPr txBox="1"/>
          <p:nvPr>
            <p:ph type="ctrTitle"/>
          </p:nvPr>
        </p:nvSpPr>
        <p:spPr>
          <a:xfrm>
            <a:off x="685800" y="1597824"/>
            <a:ext cx="7772400" cy="1102519"/>
          </a:xfrm>
          <a:prstGeom prst="rect">
            <a:avLst/>
          </a:prstGeom>
          <a:noFill/>
          <a:ln>
            <a:noFill/>
          </a:ln>
        </p:spPr>
        <p:txBody>
          <a:bodyPr anchorCtr="0" anchor="ctr" bIns="47525" lIns="95075" spcFirstLastPara="1" rIns="95075" wrap="square" tIns="47525">
            <a:normAutofit/>
          </a:bodyPr>
          <a:lstStyle>
            <a:lvl1pPr lvl="0" algn="ctr">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8" name="Google Shape;98;p25"/>
          <p:cNvSpPr txBox="1"/>
          <p:nvPr>
            <p:ph idx="1" type="subTitle"/>
          </p:nvPr>
        </p:nvSpPr>
        <p:spPr>
          <a:xfrm>
            <a:off x="1371600" y="2914650"/>
            <a:ext cx="6400800" cy="1314450"/>
          </a:xfrm>
          <a:prstGeom prst="rect">
            <a:avLst/>
          </a:prstGeom>
          <a:noFill/>
          <a:ln>
            <a:noFill/>
          </a:ln>
        </p:spPr>
        <p:txBody>
          <a:bodyPr anchorCtr="0" anchor="t" bIns="47525" lIns="95075" spcFirstLastPara="1" rIns="95075" wrap="square" tIns="47525">
            <a:normAutofit/>
          </a:bodyPr>
          <a:lstStyle>
            <a:lvl1pPr lvl="0" algn="ctr">
              <a:lnSpc>
                <a:spcPct val="100000"/>
              </a:lnSpc>
              <a:spcBef>
                <a:spcPts val="680"/>
              </a:spcBef>
              <a:spcAft>
                <a:spcPts val="0"/>
              </a:spcAft>
              <a:buClr>
                <a:schemeClr val="lt1"/>
              </a:buClr>
              <a:buSzPts val="3400"/>
              <a:buNone/>
              <a:defRPr>
                <a:solidFill>
                  <a:schemeClr val="lt1"/>
                </a:solidFill>
              </a:defRPr>
            </a:lvl1pPr>
            <a:lvl2pPr lvl="1" algn="ctr">
              <a:lnSpc>
                <a:spcPct val="100000"/>
              </a:lnSpc>
              <a:spcBef>
                <a:spcPts val="580"/>
              </a:spcBef>
              <a:spcAft>
                <a:spcPts val="0"/>
              </a:spcAft>
              <a:buClr>
                <a:schemeClr val="lt1"/>
              </a:buClr>
              <a:buSzPts val="2900"/>
              <a:buNone/>
              <a:defRPr>
                <a:solidFill>
                  <a:schemeClr val="lt1"/>
                </a:solidFill>
              </a:defRPr>
            </a:lvl2pPr>
            <a:lvl3pPr lvl="2" algn="ctr">
              <a:lnSpc>
                <a:spcPct val="100000"/>
              </a:lnSpc>
              <a:spcBef>
                <a:spcPts val="500"/>
              </a:spcBef>
              <a:spcAft>
                <a:spcPts val="0"/>
              </a:spcAft>
              <a:buClr>
                <a:schemeClr val="lt1"/>
              </a:buClr>
              <a:buSzPts val="2500"/>
              <a:buNone/>
              <a:defRPr>
                <a:solidFill>
                  <a:schemeClr val="lt1"/>
                </a:solidFill>
              </a:defRPr>
            </a:lvl3pPr>
            <a:lvl4pPr lvl="3" algn="ctr">
              <a:lnSpc>
                <a:spcPct val="100000"/>
              </a:lnSpc>
              <a:spcBef>
                <a:spcPts val="400"/>
              </a:spcBef>
              <a:spcAft>
                <a:spcPts val="0"/>
              </a:spcAft>
              <a:buClr>
                <a:schemeClr val="lt1"/>
              </a:buClr>
              <a:buSzPts val="2000"/>
              <a:buNone/>
              <a:defRPr>
                <a:solidFill>
                  <a:schemeClr val="lt1"/>
                </a:solidFill>
              </a:defRPr>
            </a:lvl4pPr>
            <a:lvl5pPr lvl="4" algn="ctr">
              <a:lnSpc>
                <a:spcPct val="100000"/>
              </a:lnSpc>
              <a:spcBef>
                <a:spcPts val="400"/>
              </a:spcBef>
              <a:spcAft>
                <a:spcPts val="0"/>
              </a:spcAft>
              <a:buClr>
                <a:schemeClr val="lt1"/>
              </a:buClr>
              <a:buSzPts val="2000"/>
              <a:buNone/>
              <a:defRPr>
                <a:solidFill>
                  <a:schemeClr val="lt1"/>
                </a:solidFill>
              </a:defRPr>
            </a:lvl5pPr>
            <a:lvl6pPr lvl="5" algn="ctr">
              <a:lnSpc>
                <a:spcPct val="100000"/>
              </a:lnSpc>
              <a:spcBef>
                <a:spcPts val="400"/>
              </a:spcBef>
              <a:spcAft>
                <a:spcPts val="0"/>
              </a:spcAft>
              <a:buClr>
                <a:schemeClr val="lt1"/>
              </a:buClr>
              <a:buSzPts val="2000"/>
              <a:buNone/>
              <a:defRPr>
                <a:solidFill>
                  <a:schemeClr val="lt1"/>
                </a:solidFill>
              </a:defRPr>
            </a:lvl6pPr>
            <a:lvl7pPr lvl="6" algn="ctr">
              <a:lnSpc>
                <a:spcPct val="100000"/>
              </a:lnSpc>
              <a:spcBef>
                <a:spcPts val="400"/>
              </a:spcBef>
              <a:spcAft>
                <a:spcPts val="0"/>
              </a:spcAft>
              <a:buClr>
                <a:schemeClr val="lt1"/>
              </a:buClr>
              <a:buSzPts val="2000"/>
              <a:buNone/>
              <a:defRPr>
                <a:solidFill>
                  <a:schemeClr val="lt1"/>
                </a:solidFill>
              </a:defRPr>
            </a:lvl7pPr>
            <a:lvl8pPr lvl="7" algn="ctr">
              <a:lnSpc>
                <a:spcPct val="100000"/>
              </a:lnSpc>
              <a:spcBef>
                <a:spcPts val="400"/>
              </a:spcBef>
              <a:spcAft>
                <a:spcPts val="0"/>
              </a:spcAft>
              <a:buClr>
                <a:schemeClr val="lt1"/>
              </a:buClr>
              <a:buSzPts val="2000"/>
              <a:buNone/>
              <a:defRPr>
                <a:solidFill>
                  <a:schemeClr val="lt1"/>
                </a:solidFill>
              </a:defRPr>
            </a:lvl8pPr>
            <a:lvl9pPr lvl="8" algn="ctr">
              <a:lnSpc>
                <a:spcPct val="100000"/>
              </a:lnSpc>
              <a:spcBef>
                <a:spcPts val="400"/>
              </a:spcBef>
              <a:spcAft>
                <a:spcPts val="0"/>
              </a:spcAft>
              <a:buClr>
                <a:schemeClr val="lt1"/>
              </a:buClr>
              <a:buSzPts val="2000"/>
              <a:buNone/>
              <a:defRPr>
                <a:solidFill>
                  <a:schemeClr val="lt1"/>
                </a:solidFill>
              </a:defRPr>
            </a:lvl9pPr>
          </a:lstStyle>
          <a:p/>
        </p:txBody>
      </p:sp>
      <p:sp>
        <p:nvSpPr>
          <p:cNvPr id="99" name="Google Shape;99;p25"/>
          <p:cNvSpPr txBox="1"/>
          <p:nvPr>
            <p:ph idx="10" type="dt"/>
          </p:nvPr>
        </p:nvSpPr>
        <p:spPr>
          <a:xfrm>
            <a:off x="457200" y="4767267"/>
            <a:ext cx="2133600" cy="273844"/>
          </a:xfrm>
          <a:prstGeom prst="rect">
            <a:avLst/>
          </a:prstGeom>
          <a:noFill/>
          <a:ln>
            <a:noFill/>
          </a:ln>
        </p:spPr>
        <p:txBody>
          <a:bodyPr anchorCtr="0" anchor="ctr" bIns="47525" lIns="95075" spcFirstLastPara="1" rIns="95075" wrap="square" tIns="475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0" name="Google Shape;100;p25"/>
          <p:cNvSpPr txBox="1"/>
          <p:nvPr>
            <p:ph idx="11" type="ftr"/>
          </p:nvPr>
        </p:nvSpPr>
        <p:spPr>
          <a:xfrm>
            <a:off x="3124200" y="4767267"/>
            <a:ext cx="2895600" cy="273844"/>
          </a:xfrm>
          <a:prstGeom prst="rect">
            <a:avLst/>
          </a:prstGeom>
          <a:noFill/>
          <a:ln>
            <a:noFill/>
          </a:ln>
        </p:spPr>
        <p:txBody>
          <a:bodyPr anchorCtr="0" anchor="ctr" bIns="47525" lIns="95075" spcFirstLastPara="1" rIns="95075" wrap="square" tIns="47525">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1" name="Google Shape;101;p25"/>
          <p:cNvSpPr txBox="1"/>
          <p:nvPr>
            <p:ph idx="12" type="sldNum"/>
          </p:nvPr>
        </p:nvSpPr>
        <p:spPr>
          <a:xfrm>
            <a:off x="6553200" y="4767267"/>
            <a:ext cx="2133600" cy="273844"/>
          </a:xfrm>
          <a:prstGeom prst="rect">
            <a:avLst/>
          </a:prstGeom>
          <a:noFill/>
          <a:ln>
            <a:noFill/>
          </a:ln>
        </p:spPr>
        <p:txBody>
          <a:bodyPr anchorCtr="0" anchor="ctr" bIns="47525" lIns="95075" spcFirstLastPara="1" rIns="95075" wrap="square" tIns="47525">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02" name="Shape 102"/>
        <p:cNvGrpSpPr/>
        <p:nvPr/>
      </p:nvGrpSpPr>
      <p:grpSpPr>
        <a:xfrm>
          <a:off x="0" y="0"/>
          <a:ext cx="0" cy="0"/>
          <a:chOff x="0" y="0"/>
          <a:chExt cx="0" cy="0"/>
        </a:xfrm>
      </p:grpSpPr>
      <p:sp>
        <p:nvSpPr>
          <p:cNvPr id="103" name="Google Shape;103;p36"/>
          <p:cNvSpPr txBox="1"/>
          <p:nvPr>
            <p:ph type="title"/>
          </p:nvPr>
        </p:nvSpPr>
        <p:spPr>
          <a:xfrm>
            <a:off x="457200" y="205979"/>
            <a:ext cx="8229600" cy="857250"/>
          </a:xfrm>
          <a:prstGeom prst="rect">
            <a:avLst/>
          </a:prstGeom>
          <a:noFill/>
          <a:ln>
            <a:noFill/>
          </a:ln>
        </p:spPr>
        <p:txBody>
          <a:bodyPr anchorCtr="0" anchor="ctr" bIns="47525" lIns="95075" spcFirstLastPara="1" rIns="95075" wrap="square" tIns="47525">
            <a:normAutofit/>
          </a:bodyPr>
          <a:lstStyle>
            <a:lvl1pPr lvl="0" algn="ctr">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4" name="Google Shape;104;p36"/>
          <p:cNvSpPr txBox="1"/>
          <p:nvPr>
            <p:ph idx="1" type="body"/>
          </p:nvPr>
        </p:nvSpPr>
        <p:spPr>
          <a:xfrm>
            <a:off x="457200" y="1200151"/>
            <a:ext cx="8229600" cy="3394472"/>
          </a:xfrm>
          <a:prstGeom prst="rect">
            <a:avLst/>
          </a:prstGeom>
          <a:noFill/>
          <a:ln>
            <a:noFill/>
          </a:ln>
        </p:spPr>
        <p:txBody>
          <a:bodyPr anchorCtr="0" anchor="t" bIns="47525" lIns="95075" spcFirstLastPara="1" rIns="95075" wrap="square" tIns="47525">
            <a:normAutofit/>
          </a:bodyPr>
          <a:lstStyle>
            <a:lvl1pPr indent="-342900" lvl="0" marL="457200" algn="l">
              <a:lnSpc>
                <a:spcPct val="100000"/>
              </a:lnSpc>
              <a:spcBef>
                <a:spcPts val="360"/>
              </a:spcBef>
              <a:spcAft>
                <a:spcPts val="0"/>
              </a:spcAft>
              <a:buClr>
                <a:schemeClr val="lt1"/>
              </a:buClr>
              <a:buSzPts val="1800"/>
              <a:buChar char="•"/>
              <a:defRPr/>
            </a:lvl1pPr>
            <a:lvl2pPr indent="-342900" lvl="1" marL="914400" algn="l">
              <a:lnSpc>
                <a:spcPct val="100000"/>
              </a:lnSpc>
              <a:spcBef>
                <a:spcPts val="360"/>
              </a:spcBef>
              <a:spcAft>
                <a:spcPts val="0"/>
              </a:spcAft>
              <a:buClr>
                <a:schemeClr val="lt1"/>
              </a:buClr>
              <a:buSzPts val="1800"/>
              <a:buChar char="–"/>
              <a:defRPr/>
            </a:lvl2pPr>
            <a:lvl3pPr indent="-342900" lvl="2" marL="1371600" algn="l">
              <a:lnSpc>
                <a:spcPct val="100000"/>
              </a:lnSpc>
              <a:spcBef>
                <a:spcPts val="360"/>
              </a:spcBef>
              <a:spcAft>
                <a:spcPts val="0"/>
              </a:spcAft>
              <a:buClr>
                <a:schemeClr val="lt1"/>
              </a:buClr>
              <a:buSzPts val="1800"/>
              <a:buChar char="•"/>
              <a:defRPr/>
            </a:lvl3pPr>
            <a:lvl4pPr indent="-342900" lvl="3" marL="1828800" algn="l">
              <a:lnSpc>
                <a:spcPct val="100000"/>
              </a:lnSpc>
              <a:spcBef>
                <a:spcPts val="360"/>
              </a:spcBef>
              <a:spcAft>
                <a:spcPts val="0"/>
              </a:spcAft>
              <a:buClr>
                <a:schemeClr val="lt1"/>
              </a:buClr>
              <a:buSzPts val="1800"/>
              <a:buChar char="–"/>
              <a:defRPr/>
            </a:lvl4pPr>
            <a:lvl5pPr indent="-342900" lvl="4" marL="2286000" algn="l">
              <a:lnSpc>
                <a:spcPct val="100000"/>
              </a:lnSpc>
              <a:spcBef>
                <a:spcPts val="360"/>
              </a:spcBef>
              <a:spcAft>
                <a:spcPts val="0"/>
              </a:spcAft>
              <a:buClr>
                <a:schemeClr val="lt1"/>
              </a:buClr>
              <a:buSzPts val="1800"/>
              <a:buChar char="»"/>
              <a:defRPr/>
            </a:lvl5pPr>
            <a:lvl6pPr indent="-342900" lvl="5" marL="2743200" algn="l">
              <a:lnSpc>
                <a:spcPct val="100000"/>
              </a:lnSpc>
              <a:spcBef>
                <a:spcPts val="360"/>
              </a:spcBef>
              <a:spcAft>
                <a:spcPts val="0"/>
              </a:spcAft>
              <a:buClr>
                <a:schemeClr val="lt1"/>
              </a:buClr>
              <a:buSzPts val="1800"/>
              <a:buChar char="•"/>
              <a:defRPr/>
            </a:lvl6pPr>
            <a:lvl7pPr indent="-342900" lvl="6" marL="3200400" algn="l">
              <a:lnSpc>
                <a:spcPct val="100000"/>
              </a:lnSpc>
              <a:spcBef>
                <a:spcPts val="360"/>
              </a:spcBef>
              <a:spcAft>
                <a:spcPts val="0"/>
              </a:spcAft>
              <a:buClr>
                <a:schemeClr val="lt1"/>
              </a:buClr>
              <a:buSzPts val="1800"/>
              <a:buChar char="•"/>
              <a:defRPr/>
            </a:lvl7pPr>
            <a:lvl8pPr indent="-342900" lvl="7" marL="3657600" algn="l">
              <a:lnSpc>
                <a:spcPct val="100000"/>
              </a:lnSpc>
              <a:spcBef>
                <a:spcPts val="360"/>
              </a:spcBef>
              <a:spcAft>
                <a:spcPts val="0"/>
              </a:spcAft>
              <a:buClr>
                <a:schemeClr val="lt1"/>
              </a:buClr>
              <a:buSzPts val="1800"/>
              <a:buChar char="•"/>
              <a:defRPr/>
            </a:lvl8pPr>
            <a:lvl9pPr indent="-342900" lvl="8" marL="4114800" algn="l">
              <a:lnSpc>
                <a:spcPct val="100000"/>
              </a:lnSpc>
              <a:spcBef>
                <a:spcPts val="360"/>
              </a:spcBef>
              <a:spcAft>
                <a:spcPts val="0"/>
              </a:spcAft>
              <a:buClr>
                <a:schemeClr val="lt1"/>
              </a:buClr>
              <a:buSzPts val="1800"/>
              <a:buChar char="•"/>
              <a:defRPr/>
            </a:lvl9pPr>
          </a:lstStyle>
          <a:p/>
        </p:txBody>
      </p:sp>
      <p:sp>
        <p:nvSpPr>
          <p:cNvPr id="105" name="Google Shape;105;p36"/>
          <p:cNvSpPr txBox="1"/>
          <p:nvPr>
            <p:ph idx="10" type="dt"/>
          </p:nvPr>
        </p:nvSpPr>
        <p:spPr>
          <a:xfrm>
            <a:off x="457200" y="4767267"/>
            <a:ext cx="2133600" cy="273844"/>
          </a:xfrm>
          <a:prstGeom prst="rect">
            <a:avLst/>
          </a:prstGeom>
          <a:noFill/>
          <a:ln>
            <a:noFill/>
          </a:ln>
        </p:spPr>
        <p:txBody>
          <a:bodyPr anchorCtr="0" anchor="ctr" bIns="47525" lIns="95075" spcFirstLastPara="1" rIns="95075" wrap="square" tIns="475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6" name="Google Shape;106;p36"/>
          <p:cNvSpPr txBox="1"/>
          <p:nvPr>
            <p:ph idx="11" type="ftr"/>
          </p:nvPr>
        </p:nvSpPr>
        <p:spPr>
          <a:xfrm>
            <a:off x="3124200" y="4767267"/>
            <a:ext cx="2895600" cy="273844"/>
          </a:xfrm>
          <a:prstGeom prst="rect">
            <a:avLst/>
          </a:prstGeom>
          <a:noFill/>
          <a:ln>
            <a:noFill/>
          </a:ln>
        </p:spPr>
        <p:txBody>
          <a:bodyPr anchorCtr="0" anchor="ctr" bIns="47525" lIns="95075" spcFirstLastPara="1" rIns="95075" wrap="square" tIns="47525">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7" name="Google Shape;107;p36"/>
          <p:cNvSpPr txBox="1"/>
          <p:nvPr>
            <p:ph idx="12" type="sldNum"/>
          </p:nvPr>
        </p:nvSpPr>
        <p:spPr>
          <a:xfrm>
            <a:off x="6553200" y="4767267"/>
            <a:ext cx="2133600" cy="273844"/>
          </a:xfrm>
          <a:prstGeom prst="rect">
            <a:avLst/>
          </a:prstGeom>
          <a:noFill/>
          <a:ln>
            <a:noFill/>
          </a:ln>
        </p:spPr>
        <p:txBody>
          <a:bodyPr anchorCtr="0" anchor="ctr" bIns="47525" lIns="95075" spcFirstLastPara="1" rIns="95075" wrap="square" tIns="47525">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08" name="Shape 108"/>
        <p:cNvGrpSpPr/>
        <p:nvPr/>
      </p:nvGrpSpPr>
      <p:grpSpPr>
        <a:xfrm>
          <a:off x="0" y="0"/>
          <a:ext cx="0" cy="0"/>
          <a:chOff x="0" y="0"/>
          <a:chExt cx="0" cy="0"/>
        </a:xfrm>
      </p:grpSpPr>
      <p:sp>
        <p:nvSpPr>
          <p:cNvPr id="109" name="Google Shape;109;p37"/>
          <p:cNvSpPr txBox="1"/>
          <p:nvPr>
            <p:ph type="title"/>
          </p:nvPr>
        </p:nvSpPr>
        <p:spPr>
          <a:xfrm>
            <a:off x="722313" y="3305180"/>
            <a:ext cx="7772400" cy="1021557"/>
          </a:xfrm>
          <a:prstGeom prst="rect">
            <a:avLst/>
          </a:prstGeom>
          <a:noFill/>
          <a:ln>
            <a:noFill/>
          </a:ln>
        </p:spPr>
        <p:txBody>
          <a:bodyPr anchorCtr="0" anchor="t" bIns="47525" lIns="95075" spcFirstLastPara="1" rIns="95075" wrap="square" tIns="47525">
            <a:normAutofit/>
          </a:bodyPr>
          <a:lstStyle>
            <a:lvl1pPr lvl="0" algn="l">
              <a:lnSpc>
                <a:spcPct val="100000"/>
              </a:lnSpc>
              <a:spcBef>
                <a:spcPts val="0"/>
              </a:spcBef>
              <a:spcAft>
                <a:spcPts val="0"/>
              </a:spcAft>
              <a:buClr>
                <a:schemeClr val="lt1"/>
              </a:buClr>
              <a:buSzPts val="4200"/>
              <a:buFont typeface="Calibri"/>
              <a:buNone/>
              <a:defRPr b="1" sz="42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0" name="Google Shape;110;p37"/>
          <p:cNvSpPr txBox="1"/>
          <p:nvPr>
            <p:ph idx="1" type="body"/>
          </p:nvPr>
        </p:nvSpPr>
        <p:spPr>
          <a:xfrm>
            <a:off x="722313" y="2180035"/>
            <a:ext cx="7772400" cy="1125140"/>
          </a:xfrm>
          <a:prstGeom prst="rect">
            <a:avLst/>
          </a:prstGeom>
          <a:noFill/>
          <a:ln>
            <a:noFill/>
          </a:ln>
        </p:spPr>
        <p:txBody>
          <a:bodyPr anchorCtr="0" anchor="b" bIns="47525" lIns="95075" spcFirstLastPara="1" rIns="95075" wrap="square" tIns="47525">
            <a:normAutofit/>
          </a:bodyPr>
          <a:lstStyle>
            <a:lvl1pPr indent="-228600" lvl="0" marL="457200" algn="l">
              <a:lnSpc>
                <a:spcPct val="100000"/>
              </a:lnSpc>
              <a:spcBef>
                <a:spcPts val="400"/>
              </a:spcBef>
              <a:spcAft>
                <a:spcPts val="0"/>
              </a:spcAft>
              <a:buClr>
                <a:schemeClr val="lt1"/>
              </a:buClr>
              <a:buSzPts val="2000"/>
              <a:buNone/>
              <a:defRPr sz="2000">
                <a:solidFill>
                  <a:schemeClr val="lt1"/>
                </a:solidFill>
              </a:defRPr>
            </a:lvl1pPr>
            <a:lvl2pPr indent="-228600" lvl="1" marL="914400" algn="l">
              <a:lnSpc>
                <a:spcPct val="100000"/>
              </a:lnSpc>
              <a:spcBef>
                <a:spcPts val="380"/>
              </a:spcBef>
              <a:spcAft>
                <a:spcPts val="0"/>
              </a:spcAft>
              <a:buClr>
                <a:schemeClr val="lt1"/>
              </a:buClr>
              <a:buSzPts val="1900"/>
              <a:buNone/>
              <a:defRPr sz="1900">
                <a:solidFill>
                  <a:schemeClr val="lt1"/>
                </a:solidFill>
              </a:defRPr>
            </a:lvl2pPr>
            <a:lvl3pPr indent="-228600" lvl="2" marL="1371600" algn="l">
              <a:lnSpc>
                <a:spcPct val="100000"/>
              </a:lnSpc>
              <a:spcBef>
                <a:spcPts val="340"/>
              </a:spcBef>
              <a:spcAft>
                <a:spcPts val="0"/>
              </a:spcAft>
              <a:buClr>
                <a:schemeClr val="lt1"/>
              </a:buClr>
              <a:buSzPts val="1700"/>
              <a:buNone/>
              <a:defRPr sz="1700">
                <a:solidFill>
                  <a:schemeClr val="lt1"/>
                </a:solidFill>
              </a:defRPr>
            </a:lvl3pPr>
            <a:lvl4pPr indent="-228600" lvl="3" marL="1828800" algn="l">
              <a:lnSpc>
                <a:spcPct val="100000"/>
              </a:lnSpc>
              <a:spcBef>
                <a:spcPts val="280"/>
              </a:spcBef>
              <a:spcAft>
                <a:spcPts val="0"/>
              </a:spcAft>
              <a:buClr>
                <a:schemeClr val="lt1"/>
              </a:buClr>
              <a:buSzPts val="1400"/>
              <a:buNone/>
              <a:defRPr sz="1400">
                <a:solidFill>
                  <a:schemeClr val="lt1"/>
                </a:solidFill>
              </a:defRPr>
            </a:lvl4pPr>
            <a:lvl5pPr indent="-228600" lvl="4" marL="2286000" algn="l">
              <a:lnSpc>
                <a:spcPct val="100000"/>
              </a:lnSpc>
              <a:spcBef>
                <a:spcPts val="280"/>
              </a:spcBef>
              <a:spcAft>
                <a:spcPts val="0"/>
              </a:spcAft>
              <a:buClr>
                <a:schemeClr val="lt1"/>
              </a:buClr>
              <a:buSzPts val="1400"/>
              <a:buNone/>
              <a:defRPr sz="1400">
                <a:solidFill>
                  <a:schemeClr val="lt1"/>
                </a:solidFill>
              </a:defRPr>
            </a:lvl5pPr>
            <a:lvl6pPr indent="-228600" lvl="5" marL="2743200" algn="l">
              <a:lnSpc>
                <a:spcPct val="100000"/>
              </a:lnSpc>
              <a:spcBef>
                <a:spcPts val="280"/>
              </a:spcBef>
              <a:spcAft>
                <a:spcPts val="0"/>
              </a:spcAft>
              <a:buClr>
                <a:schemeClr val="lt1"/>
              </a:buClr>
              <a:buSzPts val="1400"/>
              <a:buNone/>
              <a:defRPr sz="1400">
                <a:solidFill>
                  <a:schemeClr val="lt1"/>
                </a:solidFill>
              </a:defRPr>
            </a:lvl6pPr>
            <a:lvl7pPr indent="-228600" lvl="6" marL="3200400" algn="l">
              <a:lnSpc>
                <a:spcPct val="100000"/>
              </a:lnSpc>
              <a:spcBef>
                <a:spcPts val="280"/>
              </a:spcBef>
              <a:spcAft>
                <a:spcPts val="0"/>
              </a:spcAft>
              <a:buClr>
                <a:schemeClr val="lt1"/>
              </a:buClr>
              <a:buSzPts val="1400"/>
              <a:buNone/>
              <a:defRPr sz="1400">
                <a:solidFill>
                  <a:schemeClr val="lt1"/>
                </a:solidFill>
              </a:defRPr>
            </a:lvl7pPr>
            <a:lvl8pPr indent="-228600" lvl="7" marL="3657600" algn="l">
              <a:lnSpc>
                <a:spcPct val="100000"/>
              </a:lnSpc>
              <a:spcBef>
                <a:spcPts val="280"/>
              </a:spcBef>
              <a:spcAft>
                <a:spcPts val="0"/>
              </a:spcAft>
              <a:buClr>
                <a:schemeClr val="lt1"/>
              </a:buClr>
              <a:buSzPts val="1400"/>
              <a:buNone/>
              <a:defRPr sz="1400">
                <a:solidFill>
                  <a:schemeClr val="lt1"/>
                </a:solidFill>
              </a:defRPr>
            </a:lvl8pPr>
            <a:lvl9pPr indent="-228600" lvl="8" marL="4114800" algn="l">
              <a:lnSpc>
                <a:spcPct val="100000"/>
              </a:lnSpc>
              <a:spcBef>
                <a:spcPts val="280"/>
              </a:spcBef>
              <a:spcAft>
                <a:spcPts val="0"/>
              </a:spcAft>
              <a:buClr>
                <a:schemeClr val="lt1"/>
              </a:buClr>
              <a:buSzPts val="1400"/>
              <a:buNone/>
              <a:defRPr sz="1400">
                <a:solidFill>
                  <a:schemeClr val="lt1"/>
                </a:solidFill>
              </a:defRPr>
            </a:lvl9pPr>
          </a:lstStyle>
          <a:p/>
        </p:txBody>
      </p:sp>
      <p:sp>
        <p:nvSpPr>
          <p:cNvPr id="111" name="Google Shape;111;p37"/>
          <p:cNvSpPr txBox="1"/>
          <p:nvPr>
            <p:ph idx="10" type="dt"/>
          </p:nvPr>
        </p:nvSpPr>
        <p:spPr>
          <a:xfrm>
            <a:off x="457200" y="4767267"/>
            <a:ext cx="2133600" cy="273844"/>
          </a:xfrm>
          <a:prstGeom prst="rect">
            <a:avLst/>
          </a:prstGeom>
          <a:noFill/>
          <a:ln>
            <a:noFill/>
          </a:ln>
        </p:spPr>
        <p:txBody>
          <a:bodyPr anchorCtr="0" anchor="ctr" bIns="47525" lIns="95075" spcFirstLastPara="1" rIns="95075" wrap="square" tIns="475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2" name="Google Shape;112;p37"/>
          <p:cNvSpPr txBox="1"/>
          <p:nvPr>
            <p:ph idx="11" type="ftr"/>
          </p:nvPr>
        </p:nvSpPr>
        <p:spPr>
          <a:xfrm>
            <a:off x="3124200" y="4767267"/>
            <a:ext cx="2895600" cy="273844"/>
          </a:xfrm>
          <a:prstGeom prst="rect">
            <a:avLst/>
          </a:prstGeom>
          <a:noFill/>
          <a:ln>
            <a:noFill/>
          </a:ln>
        </p:spPr>
        <p:txBody>
          <a:bodyPr anchorCtr="0" anchor="ctr" bIns="47525" lIns="95075" spcFirstLastPara="1" rIns="95075" wrap="square" tIns="47525">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3" name="Google Shape;113;p37"/>
          <p:cNvSpPr txBox="1"/>
          <p:nvPr>
            <p:ph idx="12" type="sldNum"/>
          </p:nvPr>
        </p:nvSpPr>
        <p:spPr>
          <a:xfrm>
            <a:off x="6553200" y="4767267"/>
            <a:ext cx="2133600" cy="273844"/>
          </a:xfrm>
          <a:prstGeom prst="rect">
            <a:avLst/>
          </a:prstGeom>
          <a:noFill/>
          <a:ln>
            <a:noFill/>
          </a:ln>
        </p:spPr>
        <p:txBody>
          <a:bodyPr anchorCtr="0" anchor="ctr" bIns="47525" lIns="95075" spcFirstLastPara="1" rIns="95075" wrap="square" tIns="47525">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14" name="Shape 114"/>
        <p:cNvGrpSpPr/>
        <p:nvPr/>
      </p:nvGrpSpPr>
      <p:grpSpPr>
        <a:xfrm>
          <a:off x="0" y="0"/>
          <a:ext cx="0" cy="0"/>
          <a:chOff x="0" y="0"/>
          <a:chExt cx="0" cy="0"/>
        </a:xfrm>
      </p:grpSpPr>
      <p:sp>
        <p:nvSpPr>
          <p:cNvPr id="115" name="Google Shape;115;p38"/>
          <p:cNvSpPr txBox="1"/>
          <p:nvPr>
            <p:ph type="title"/>
          </p:nvPr>
        </p:nvSpPr>
        <p:spPr>
          <a:xfrm>
            <a:off x="457200" y="205979"/>
            <a:ext cx="8229600" cy="857250"/>
          </a:xfrm>
          <a:prstGeom prst="rect">
            <a:avLst/>
          </a:prstGeom>
          <a:noFill/>
          <a:ln>
            <a:noFill/>
          </a:ln>
        </p:spPr>
        <p:txBody>
          <a:bodyPr anchorCtr="0" anchor="ctr" bIns="47525" lIns="95075" spcFirstLastPara="1" rIns="95075" wrap="square" tIns="47525">
            <a:normAutofit/>
          </a:bodyPr>
          <a:lstStyle>
            <a:lvl1pPr lvl="0" algn="ctr">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6" name="Google Shape;116;p38"/>
          <p:cNvSpPr txBox="1"/>
          <p:nvPr>
            <p:ph idx="1" type="body"/>
          </p:nvPr>
        </p:nvSpPr>
        <p:spPr>
          <a:xfrm>
            <a:off x="457200" y="1200151"/>
            <a:ext cx="4038600" cy="3394472"/>
          </a:xfrm>
          <a:prstGeom prst="rect">
            <a:avLst/>
          </a:prstGeom>
          <a:noFill/>
          <a:ln>
            <a:noFill/>
          </a:ln>
        </p:spPr>
        <p:txBody>
          <a:bodyPr anchorCtr="0" anchor="t" bIns="47525" lIns="95075" spcFirstLastPara="1" rIns="95075" wrap="square" tIns="47525">
            <a:normAutofit/>
          </a:bodyPr>
          <a:lstStyle>
            <a:lvl1pPr indent="-412750" lvl="0" marL="457200" algn="l">
              <a:lnSpc>
                <a:spcPct val="100000"/>
              </a:lnSpc>
              <a:spcBef>
                <a:spcPts val="580"/>
              </a:spcBef>
              <a:spcAft>
                <a:spcPts val="0"/>
              </a:spcAft>
              <a:buClr>
                <a:schemeClr val="lt1"/>
              </a:buClr>
              <a:buSzPts val="2900"/>
              <a:buChar char="•"/>
              <a:defRPr sz="2900"/>
            </a:lvl1pPr>
            <a:lvl2pPr indent="-387350" lvl="1" marL="914400" algn="l">
              <a:lnSpc>
                <a:spcPct val="100000"/>
              </a:lnSpc>
              <a:spcBef>
                <a:spcPts val="500"/>
              </a:spcBef>
              <a:spcAft>
                <a:spcPts val="0"/>
              </a:spcAft>
              <a:buClr>
                <a:schemeClr val="lt1"/>
              </a:buClr>
              <a:buSzPts val="2500"/>
              <a:buChar char="–"/>
              <a:defRPr sz="2500"/>
            </a:lvl2pPr>
            <a:lvl3pPr indent="-355600" lvl="2" marL="1371600" algn="l">
              <a:lnSpc>
                <a:spcPct val="100000"/>
              </a:lnSpc>
              <a:spcBef>
                <a:spcPts val="400"/>
              </a:spcBef>
              <a:spcAft>
                <a:spcPts val="0"/>
              </a:spcAft>
              <a:buClr>
                <a:schemeClr val="lt1"/>
              </a:buClr>
              <a:buSzPts val="2000"/>
              <a:buChar char="•"/>
              <a:defRPr sz="2000"/>
            </a:lvl3pPr>
            <a:lvl4pPr indent="-349250" lvl="3" marL="1828800" algn="l">
              <a:lnSpc>
                <a:spcPct val="100000"/>
              </a:lnSpc>
              <a:spcBef>
                <a:spcPts val="380"/>
              </a:spcBef>
              <a:spcAft>
                <a:spcPts val="0"/>
              </a:spcAft>
              <a:buClr>
                <a:schemeClr val="lt1"/>
              </a:buClr>
              <a:buSzPts val="1900"/>
              <a:buChar char="–"/>
              <a:defRPr sz="1900"/>
            </a:lvl4pPr>
            <a:lvl5pPr indent="-349250" lvl="4" marL="2286000" algn="l">
              <a:lnSpc>
                <a:spcPct val="100000"/>
              </a:lnSpc>
              <a:spcBef>
                <a:spcPts val="380"/>
              </a:spcBef>
              <a:spcAft>
                <a:spcPts val="0"/>
              </a:spcAft>
              <a:buClr>
                <a:schemeClr val="lt1"/>
              </a:buClr>
              <a:buSzPts val="1900"/>
              <a:buChar char="»"/>
              <a:defRPr sz="1900"/>
            </a:lvl5pPr>
            <a:lvl6pPr indent="-349250" lvl="5" marL="2743200" algn="l">
              <a:lnSpc>
                <a:spcPct val="100000"/>
              </a:lnSpc>
              <a:spcBef>
                <a:spcPts val="380"/>
              </a:spcBef>
              <a:spcAft>
                <a:spcPts val="0"/>
              </a:spcAft>
              <a:buClr>
                <a:schemeClr val="lt1"/>
              </a:buClr>
              <a:buSzPts val="1900"/>
              <a:buChar char="•"/>
              <a:defRPr sz="1900"/>
            </a:lvl6pPr>
            <a:lvl7pPr indent="-349250" lvl="6" marL="3200400" algn="l">
              <a:lnSpc>
                <a:spcPct val="100000"/>
              </a:lnSpc>
              <a:spcBef>
                <a:spcPts val="380"/>
              </a:spcBef>
              <a:spcAft>
                <a:spcPts val="0"/>
              </a:spcAft>
              <a:buClr>
                <a:schemeClr val="lt1"/>
              </a:buClr>
              <a:buSzPts val="1900"/>
              <a:buChar char="•"/>
              <a:defRPr sz="1900"/>
            </a:lvl7pPr>
            <a:lvl8pPr indent="-349250" lvl="7" marL="3657600" algn="l">
              <a:lnSpc>
                <a:spcPct val="100000"/>
              </a:lnSpc>
              <a:spcBef>
                <a:spcPts val="380"/>
              </a:spcBef>
              <a:spcAft>
                <a:spcPts val="0"/>
              </a:spcAft>
              <a:buClr>
                <a:schemeClr val="lt1"/>
              </a:buClr>
              <a:buSzPts val="1900"/>
              <a:buChar char="•"/>
              <a:defRPr sz="1900"/>
            </a:lvl8pPr>
            <a:lvl9pPr indent="-349250" lvl="8" marL="4114800" algn="l">
              <a:lnSpc>
                <a:spcPct val="100000"/>
              </a:lnSpc>
              <a:spcBef>
                <a:spcPts val="380"/>
              </a:spcBef>
              <a:spcAft>
                <a:spcPts val="0"/>
              </a:spcAft>
              <a:buClr>
                <a:schemeClr val="lt1"/>
              </a:buClr>
              <a:buSzPts val="1900"/>
              <a:buChar char="•"/>
              <a:defRPr sz="1900"/>
            </a:lvl9pPr>
          </a:lstStyle>
          <a:p/>
        </p:txBody>
      </p:sp>
      <p:sp>
        <p:nvSpPr>
          <p:cNvPr id="117" name="Google Shape;117;p38"/>
          <p:cNvSpPr txBox="1"/>
          <p:nvPr>
            <p:ph idx="2" type="body"/>
          </p:nvPr>
        </p:nvSpPr>
        <p:spPr>
          <a:xfrm>
            <a:off x="4648200" y="1200151"/>
            <a:ext cx="4038600" cy="3394472"/>
          </a:xfrm>
          <a:prstGeom prst="rect">
            <a:avLst/>
          </a:prstGeom>
          <a:noFill/>
          <a:ln>
            <a:noFill/>
          </a:ln>
        </p:spPr>
        <p:txBody>
          <a:bodyPr anchorCtr="0" anchor="t" bIns="47525" lIns="95075" spcFirstLastPara="1" rIns="95075" wrap="square" tIns="47525">
            <a:normAutofit/>
          </a:bodyPr>
          <a:lstStyle>
            <a:lvl1pPr indent="-412750" lvl="0" marL="457200" algn="l">
              <a:lnSpc>
                <a:spcPct val="100000"/>
              </a:lnSpc>
              <a:spcBef>
                <a:spcPts val="580"/>
              </a:spcBef>
              <a:spcAft>
                <a:spcPts val="0"/>
              </a:spcAft>
              <a:buClr>
                <a:schemeClr val="lt1"/>
              </a:buClr>
              <a:buSzPts val="2900"/>
              <a:buChar char="•"/>
              <a:defRPr sz="2900"/>
            </a:lvl1pPr>
            <a:lvl2pPr indent="-387350" lvl="1" marL="914400" algn="l">
              <a:lnSpc>
                <a:spcPct val="100000"/>
              </a:lnSpc>
              <a:spcBef>
                <a:spcPts val="500"/>
              </a:spcBef>
              <a:spcAft>
                <a:spcPts val="0"/>
              </a:spcAft>
              <a:buClr>
                <a:schemeClr val="lt1"/>
              </a:buClr>
              <a:buSzPts val="2500"/>
              <a:buChar char="–"/>
              <a:defRPr sz="2500"/>
            </a:lvl2pPr>
            <a:lvl3pPr indent="-355600" lvl="2" marL="1371600" algn="l">
              <a:lnSpc>
                <a:spcPct val="100000"/>
              </a:lnSpc>
              <a:spcBef>
                <a:spcPts val="400"/>
              </a:spcBef>
              <a:spcAft>
                <a:spcPts val="0"/>
              </a:spcAft>
              <a:buClr>
                <a:schemeClr val="lt1"/>
              </a:buClr>
              <a:buSzPts val="2000"/>
              <a:buChar char="•"/>
              <a:defRPr sz="2000"/>
            </a:lvl3pPr>
            <a:lvl4pPr indent="-349250" lvl="3" marL="1828800" algn="l">
              <a:lnSpc>
                <a:spcPct val="100000"/>
              </a:lnSpc>
              <a:spcBef>
                <a:spcPts val="380"/>
              </a:spcBef>
              <a:spcAft>
                <a:spcPts val="0"/>
              </a:spcAft>
              <a:buClr>
                <a:schemeClr val="lt1"/>
              </a:buClr>
              <a:buSzPts val="1900"/>
              <a:buChar char="–"/>
              <a:defRPr sz="1900"/>
            </a:lvl4pPr>
            <a:lvl5pPr indent="-349250" lvl="4" marL="2286000" algn="l">
              <a:lnSpc>
                <a:spcPct val="100000"/>
              </a:lnSpc>
              <a:spcBef>
                <a:spcPts val="380"/>
              </a:spcBef>
              <a:spcAft>
                <a:spcPts val="0"/>
              </a:spcAft>
              <a:buClr>
                <a:schemeClr val="lt1"/>
              </a:buClr>
              <a:buSzPts val="1900"/>
              <a:buChar char="»"/>
              <a:defRPr sz="1900"/>
            </a:lvl5pPr>
            <a:lvl6pPr indent="-349250" lvl="5" marL="2743200" algn="l">
              <a:lnSpc>
                <a:spcPct val="100000"/>
              </a:lnSpc>
              <a:spcBef>
                <a:spcPts val="380"/>
              </a:spcBef>
              <a:spcAft>
                <a:spcPts val="0"/>
              </a:spcAft>
              <a:buClr>
                <a:schemeClr val="lt1"/>
              </a:buClr>
              <a:buSzPts val="1900"/>
              <a:buChar char="•"/>
              <a:defRPr sz="1900"/>
            </a:lvl6pPr>
            <a:lvl7pPr indent="-349250" lvl="6" marL="3200400" algn="l">
              <a:lnSpc>
                <a:spcPct val="100000"/>
              </a:lnSpc>
              <a:spcBef>
                <a:spcPts val="380"/>
              </a:spcBef>
              <a:spcAft>
                <a:spcPts val="0"/>
              </a:spcAft>
              <a:buClr>
                <a:schemeClr val="lt1"/>
              </a:buClr>
              <a:buSzPts val="1900"/>
              <a:buChar char="•"/>
              <a:defRPr sz="1900"/>
            </a:lvl7pPr>
            <a:lvl8pPr indent="-349250" lvl="7" marL="3657600" algn="l">
              <a:lnSpc>
                <a:spcPct val="100000"/>
              </a:lnSpc>
              <a:spcBef>
                <a:spcPts val="380"/>
              </a:spcBef>
              <a:spcAft>
                <a:spcPts val="0"/>
              </a:spcAft>
              <a:buClr>
                <a:schemeClr val="lt1"/>
              </a:buClr>
              <a:buSzPts val="1900"/>
              <a:buChar char="•"/>
              <a:defRPr sz="1900"/>
            </a:lvl8pPr>
            <a:lvl9pPr indent="-349250" lvl="8" marL="4114800" algn="l">
              <a:lnSpc>
                <a:spcPct val="100000"/>
              </a:lnSpc>
              <a:spcBef>
                <a:spcPts val="380"/>
              </a:spcBef>
              <a:spcAft>
                <a:spcPts val="0"/>
              </a:spcAft>
              <a:buClr>
                <a:schemeClr val="lt1"/>
              </a:buClr>
              <a:buSzPts val="1900"/>
              <a:buChar char="•"/>
              <a:defRPr sz="1900"/>
            </a:lvl9pPr>
          </a:lstStyle>
          <a:p/>
        </p:txBody>
      </p:sp>
      <p:sp>
        <p:nvSpPr>
          <p:cNvPr id="118" name="Google Shape;118;p38"/>
          <p:cNvSpPr txBox="1"/>
          <p:nvPr>
            <p:ph idx="10" type="dt"/>
          </p:nvPr>
        </p:nvSpPr>
        <p:spPr>
          <a:xfrm>
            <a:off x="457200" y="4767267"/>
            <a:ext cx="2133600" cy="273844"/>
          </a:xfrm>
          <a:prstGeom prst="rect">
            <a:avLst/>
          </a:prstGeom>
          <a:noFill/>
          <a:ln>
            <a:noFill/>
          </a:ln>
        </p:spPr>
        <p:txBody>
          <a:bodyPr anchorCtr="0" anchor="ctr" bIns="47525" lIns="95075" spcFirstLastPara="1" rIns="95075" wrap="square" tIns="475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9" name="Google Shape;119;p38"/>
          <p:cNvSpPr txBox="1"/>
          <p:nvPr>
            <p:ph idx="11" type="ftr"/>
          </p:nvPr>
        </p:nvSpPr>
        <p:spPr>
          <a:xfrm>
            <a:off x="3124200" y="4767267"/>
            <a:ext cx="2895600" cy="273844"/>
          </a:xfrm>
          <a:prstGeom prst="rect">
            <a:avLst/>
          </a:prstGeom>
          <a:noFill/>
          <a:ln>
            <a:noFill/>
          </a:ln>
        </p:spPr>
        <p:txBody>
          <a:bodyPr anchorCtr="0" anchor="ctr" bIns="47525" lIns="95075" spcFirstLastPara="1" rIns="95075" wrap="square" tIns="47525">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0" name="Google Shape;120;p38"/>
          <p:cNvSpPr txBox="1"/>
          <p:nvPr>
            <p:ph idx="12" type="sldNum"/>
          </p:nvPr>
        </p:nvSpPr>
        <p:spPr>
          <a:xfrm>
            <a:off x="6553200" y="4767267"/>
            <a:ext cx="2133600" cy="273844"/>
          </a:xfrm>
          <a:prstGeom prst="rect">
            <a:avLst/>
          </a:prstGeom>
          <a:noFill/>
          <a:ln>
            <a:noFill/>
          </a:ln>
        </p:spPr>
        <p:txBody>
          <a:bodyPr anchorCtr="0" anchor="ctr" bIns="47525" lIns="95075" spcFirstLastPara="1" rIns="95075" wrap="square" tIns="47525">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21" name="Shape 121"/>
        <p:cNvGrpSpPr/>
        <p:nvPr/>
      </p:nvGrpSpPr>
      <p:grpSpPr>
        <a:xfrm>
          <a:off x="0" y="0"/>
          <a:ext cx="0" cy="0"/>
          <a:chOff x="0" y="0"/>
          <a:chExt cx="0" cy="0"/>
        </a:xfrm>
      </p:grpSpPr>
      <p:sp>
        <p:nvSpPr>
          <p:cNvPr id="122" name="Google Shape;122;p39"/>
          <p:cNvSpPr txBox="1"/>
          <p:nvPr>
            <p:ph type="title"/>
          </p:nvPr>
        </p:nvSpPr>
        <p:spPr>
          <a:xfrm>
            <a:off x="457200" y="205979"/>
            <a:ext cx="8229600" cy="857250"/>
          </a:xfrm>
          <a:prstGeom prst="rect">
            <a:avLst/>
          </a:prstGeom>
          <a:noFill/>
          <a:ln>
            <a:noFill/>
          </a:ln>
        </p:spPr>
        <p:txBody>
          <a:bodyPr anchorCtr="0" anchor="ctr" bIns="47525" lIns="95075" spcFirstLastPara="1" rIns="95075" wrap="square" tIns="47525">
            <a:normAutofit/>
          </a:bodyPr>
          <a:lstStyle>
            <a:lvl1pPr lvl="0" algn="ctr">
              <a:lnSpc>
                <a:spcPct val="100000"/>
              </a:lnSpc>
              <a:spcBef>
                <a:spcPts val="0"/>
              </a:spcBef>
              <a:spcAft>
                <a:spcPts val="0"/>
              </a:spcAft>
              <a:buClr>
                <a:schemeClr val="lt1"/>
              </a:buClr>
              <a:buSzPts val="4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3" name="Google Shape;123;p39"/>
          <p:cNvSpPr txBox="1"/>
          <p:nvPr>
            <p:ph idx="1" type="body"/>
          </p:nvPr>
        </p:nvSpPr>
        <p:spPr>
          <a:xfrm>
            <a:off x="457200" y="1151335"/>
            <a:ext cx="4040188" cy="479822"/>
          </a:xfrm>
          <a:prstGeom prst="rect">
            <a:avLst/>
          </a:prstGeom>
          <a:noFill/>
          <a:ln>
            <a:noFill/>
          </a:ln>
        </p:spPr>
        <p:txBody>
          <a:bodyPr anchorCtr="0" anchor="b" bIns="47525" lIns="95075" spcFirstLastPara="1" rIns="95075" wrap="square" tIns="47525">
            <a:normAutofit/>
          </a:bodyPr>
          <a:lstStyle>
            <a:lvl1pPr indent="-228600" lvl="0" marL="457200" algn="l">
              <a:lnSpc>
                <a:spcPct val="100000"/>
              </a:lnSpc>
              <a:spcBef>
                <a:spcPts val="500"/>
              </a:spcBef>
              <a:spcAft>
                <a:spcPts val="0"/>
              </a:spcAft>
              <a:buClr>
                <a:schemeClr val="lt1"/>
              </a:buClr>
              <a:buSzPts val="2500"/>
              <a:buNone/>
              <a:defRPr b="1" sz="2500"/>
            </a:lvl1pPr>
            <a:lvl2pPr indent="-228600" lvl="1" marL="914400" algn="l">
              <a:lnSpc>
                <a:spcPct val="100000"/>
              </a:lnSpc>
              <a:spcBef>
                <a:spcPts val="400"/>
              </a:spcBef>
              <a:spcAft>
                <a:spcPts val="0"/>
              </a:spcAft>
              <a:buClr>
                <a:schemeClr val="lt1"/>
              </a:buClr>
              <a:buSzPts val="2000"/>
              <a:buNone/>
              <a:defRPr b="1" sz="2000"/>
            </a:lvl2pPr>
            <a:lvl3pPr indent="-228600" lvl="2" marL="1371600" algn="l">
              <a:lnSpc>
                <a:spcPct val="100000"/>
              </a:lnSpc>
              <a:spcBef>
                <a:spcPts val="380"/>
              </a:spcBef>
              <a:spcAft>
                <a:spcPts val="0"/>
              </a:spcAft>
              <a:buClr>
                <a:schemeClr val="lt1"/>
              </a:buClr>
              <a:buSzPts val="1900"/>
              <a:buNone/>
              <a:defRPr b="1" sz="1900"/>
            </a:lvl3pPr>
            <a:lvl4pPr indent="-228600" lvl="3" marL="1828800" algn="l">
              <a:lnSpc>
                <a:spcPct val="100000"/>
              </a:lnSpc>
              <a:spcBef>
                <a:spcPts val="340"/>
              </a:spcBef>
              <a:spcAft>
                <a:spcPts val="0"/>
              </a:spcAft>
              <a:buClr>
                <a:schemeClr val="lt1"/>
              </a:buClr>
              <a:buSzPts val="1700"/>
              <a:buNone/>
              <a:defRPr b="1" sz="1700"/>
            </a:lvl4pPr>
            <a:lvl5pPr indent="-228600" lvl="4" marL="2286000" algn="l">
              <a:lnSpc>
                <a:spcPct val="100000"/>
              </a:lnSpc>
              <a:spcBef>
                <a:spcPts val="340"/>
              </a:spcBef>
              <a:spcAft>
                <a:spcPts val="0"/>
              </a:spcAft>
              <a:buClr>
                <a:schemeClr val="lt1"/>
              </a:buClr>
              <a:buSzPts val="1700"/>
              <a:buNone/>
              <a:defRPr b="1" sz="1700"/>
            </a:lvl5pPr>
            <a:lvl6pPr indent="-228600" lvl="5" marL="2743200" algn="l">
              <a:lnSpc>
                <a:spcPct val="100000"/>
              </a:lnSpc>
              <a:spcBef>
                <a:spcPts val="340"/>
              </a:spcBef>
              <a:spcAft>
                <a:spcPts val="0"/>
              </a:spcAft>
              <a:buClr>
                <a:schemeClr val="lt1"/>
              </a:buClr>
              <a:buSzPts val="1700"/>
              <a:buNone/>
              <a:defRPr b="1" sz="1700"/>
            </a:lvl6pPr>
            <a:lvl7pPr indent="-228600" lvl="6" marL="3200400" algn="l">
              <a:lnSpc>
                <a:spcPct val="100000"/>
              </a:lnSpc>
              <a:spcBef>
                <a:spcPts val="340"/>
              </a:spcBef>
              <a:spcAft>
                <a:spcPts val="0"/>
              </a:spcAft>
              <a:buClr>
                <a:schemeClr val="lt1"/>
              </a:buClr>
              <a:buSzPts val="1700"/>
              <a:buNone/>
              <a:defRPr b="1" sz="1700"/>
            </a:lvl7pPr>
            <a:lvl8pPr indent="-228600" lvl="7" marL="3657600" algn="l">
              <a:lnSpc>
                <a:spcPct val="100000"/>
              </a:lnSpc>
              <a:spcBef>
                <a:spcPts val="340"/>
              </a:spcBef>
              <a:spcAft>
                <a:spcPts val="0"/>
              </a:spcAft>
              <a:buClr>
                <a:schemeClr val="lt1"/>
              </a:buClr>
              <a:buSzPts val="1700"/>
              <a:buNone/>
              <a:defRPr b="1" sz="1700"/>
            </a:lvl8pPr>
            <a:lvl9pPr indent="-228600" lvl="8" marL="4114800" algn="l">
              <a:lnSpc>
                <a:spcPct val="100000"/>
              </a:lnSpc>
              <a:spcBef>
                <a:spcPts val="340"/>
              </a:spcBef>
              <a:spcAft>
                <a:spcPts val="0"/>
              </a:spcAft>
              <a:buClr>
                <a:schemeClr val="lt1"/>
              </a:buClr>
              <a:buSzPts val="1700"/>
              <a:buNone/>
              <a:defRPr b="1" sz="1700"/>
            </a:lvl9pPr>
          </a:lstStyle>
          <a:p/>
        </p:txBody>
      </p:sp>
      <p:sp>
        <p:nvSpPr>
          <p:cNvPr id="124" name="Google Shape;124;p39"/>
          <p:cNvSpPr txBox="1"/>
          <p:nvPr>
            <p:ph idx="2" type="body"/>
          </p:nvPr>
        </p:nvSpPr>
        <p:spPr>
          <a:xfrm>
            <a:off x="457200" y="1631156"/>
            <a:ext cx="4040188" cy="2963466"/>
          </a:xfrm>
          <a:prstGeom prst="rect">
            <a:avLst/>
          </a:prstGeom>
          <a:noFill/>
          <a:ln>
            <a:noFill/>
          </a:ln>
        </p:spPr>
        <p:txBody>
          <a:bodyPr anchorCtr="0" anchor="t" bIns="47525" lIns="95075" spcFirstLastPara="1" rIns="95075" wrap="square" tIns="47525">
            <a:normAutofit/>
          </a:bodyPr>
          <a:lstStyle>
            <a:lvl1pPr indent="-387350" lvl="0" marL="457200" algn="l">
              <a:lnSpc>
                <a:spcPct val="100000"/>
              </a:lnSpc>
              <a:spcBef>
                <a:spcPts val="500"/>
              </a:spcBef>
              <a:spcAft>
                <a:spcPts val="0"/>
              </a:spcAft>
              <a:buClr>
                <a:schemeClr val="lt1"/>
              </a:buClr>
              <a:buSzPts val="2500"/>
              <a:buChar char="•"/>
              <a:defRPr sz="2500"/>
            </a:lvl1pPr>
            <a:lvl2pPr indent="-355600" lvl="1" marL="914400" algn="l">
              <a:lnSpc>
                <a:spcPct val="100000"/>
              </a:lnSpc>
              <a:spcBef>
                <a:spcPts val="400"/>
              </a:spcBef>
              <a:spcAft>
                <a:spcPts val="0"/>
              </a:spcAft>
              <a:buClr>
                <a:schemeClr val="lt1"/>
              </a:buClr>
              <a:buSzPts val="2000"/>
              <a:buChar char="–"/>
              <a:defRPr sz="2000"/>
            </a:lvl2pPr>
            <a:lvl3pPr indent="-349250" lvl="2" marL="1371600" algn="l">
              <a:lnSpc>
                <a:spcPct val="100000"/>
              </a:lnSpc>
              <a:spcBef>
                <a:spcPts val="380"/>
              </a:spcBef>
              <a:spcAft>
                <a:spcPts val="0"/>
              </a:spcAft>
              <a:buClr>
                <a:schemeClr val="lt1"/>
              </a:buClr>
              <a:buSzPts val="1900"/>
              <a:buChar char="•"/>
              <a:defRPr sz="1900"/>
            </a:lvl3pPr>
            <a:lvl4pPr indent="-336550" lvl="3" marL="1828800" algn="l">
              <a:lnSpc>
                <a:spcPct val="100000"/>
              </a:lnSpc>
              <a:spcBef>
                <a:spcPts val="340"/>
              </a:spcBef>
              <a:spcAft>
                <a:spcPts val="0"/>
              </a:spcAft>
              <a:buClr>
                <a:schemeClr val="lt1"/>
              </a:buClr>
              <a:buSzPts val="1700"/>
              <a:buChar char="–"/>
              <a:defRPr sz="1700"/>
            </a:lvl4pPr>
            <a:lvl5pPr indent="-336550" lvl="4" marL="2286000" algn="l">
              <a:lnSpc>
                <a:spcPct val="100000"/>
              </a:lnSpc>
              <a:spcBef>
                <a:spcPts val="340"/>
              </a:spcBef>
              <a:spcAft>
                <a:spcPts val="0"/>
              </a:spcAft>
              <a:buClr>
                <a:schemeClr val="lt1"/>
              </a:buClr>
              <a:buSzPts val="1700"/>
              <a:buChar char="»"/>
              <a:defRPr sz="1700"/>
            </a:lvl5pPr>
            <a:lvl6pPr indent="-336550" lvl="5" marL="2743200" algn="l">
              <a:lnSpc>
                <a:spcPct val="100000"/>
              </a:lnSpc>
              <a:spcBef>
                <a:spcPts val="340"/>
              </a:spcBef>
              <a:spcAft>
                <a:spcPts val="0"/>
              </a:spcAft>
              <a:buClr>
                <a:schemeClr val="lt1"/>
              </a:buClr>
              <a:buSzPts val="1700"/>
              <a:buChar char="•"/>
              <a:defRPr sz="1700"/>
            </a:lvl6pPr>
            <a:lvl7pPr indent="-336550" lvl="6" marL="3200400" algn="l">
              <a:lnSpc>
                <a:spcPct val="100000"/>
              </a:lnSpc>
              <a:spcBef>
                <a:spcPts val="340"/>
              </a:spcBef>
              <a:spcAft>
                <a:spcPts val="0"/>
              </a:spcAft>
              <a:buClr>
                <a:schemeClr val="lt1"/>
              </a:buClr>
              <a:buSzPts val="1700"/>
              <a:buChar char="•"/>
              <a:defRPr sz="1700"/>
            </a:lvl7pPr>
            <a:lvl8pPr indent="-336550" lvl="7" marL="3657600" algn="l">
              <a:lnSpc>
                <a:spcPct val="100000"/>
              </a:lnSpc>
              <a:spcBef>
                <a:spcPts val="340"/>
              </a:spcBef>
              <a:spcAft>
                <a:spcPts val="0"/>
              </a:spcAft>
              <a:buClr>
                <a:schemeClr val="lt1"/>
              </a:buClr>
              <a:buSzPts val="1700"/>
              <a:buChar char="•"/>
              <a:defRPr sz="1700"/>
            </a:lvl8pPr>
            <a:lvl9pPr indent="-336550" lvl="8" marL="4114800" algn="l">
              <a:lnSpc>
                <a:spcPct val="100000"/>
              </a:lnSpc>
              <a:spcBef>
                <a:spcPts val="340"/>
              </a:spcBef>
              <a:spcAft>
                <a:spcPts val="0"/>
              </a:spcAft>
              <a:buClr>
                <a:schemeClr val="lt1"/>
              </a:buClr>
              <a:buSzPts val="1700"/>
              <a:buChar char="•"/>
              <a:defRPr sz="1700"/>
            </a:lvl9pPr>
          </a:lstStyle>
          <a:p/>
        </p:txBody>
      </p:sp>
      <p:sp>
        <p:nvSpPr>
          <p:cNvPr id="125" name="Google Shape;125;p39"/>
          <p:cNvSpPr txBox="1"/>
          <p:nvPr>
            <p:ph idx="3" type="body"/>
          </p:nvPr>
        </p:nvSpPr>
        <p:spPr>
          <a:xfrm>
            <a:off x="4645033" y="1151335"/>
            <a:ext cx="4041775" cy="479822"/>
          </a:xfrm>
          <a:prstGeom prst="rect">
            <a:avLst/>
          </a:prstGeom>
          <a:noFill/>
          <a:ln>
            <a:noFill/>
          </a:ln>
        </p:spPr>
        <p:txBody>
          <a:bodyPr anchorCtr="0" anchor="b" bIns="47525" lIns="95075" spcFirstLastPara="1" rIns="95075" wrap="square" tIns="47525">
            <a:normAutofit/>
          </a:bodyPr>
          <a:lstStyle>
            <a:lvl1pPr indent="-228600" lvl="0" marL="457200" algn="l">
              <a:lnSpc>
                <a:spcPct val="100000"/>
              </a:lnSpc>
              <a:spcBef>
                <a:spcPts val="500"/>
              </a:spcBef>
              <a:spcAft>
                <a:spcPts val="0"/>
              </a:spcAft>
              <a:buClr>
                <a:schemeClr val="lt1"/>
              </a:buClr>
              <a:buSzPts val="2500"/>
              <a:buNone/>
              <a:defRPr b="1" sz="2500"/>
            </a:lvl1pPr>
            <a:lvl2pPr indent="-228600" lvl="1" marL="914400" algn="l">
              <a:lnSpc>
                <a:spcPct val="100000"/>
              </a:lnSpc>
              <a:spcBef>
                <a:spcPts val="400"/>
              </a:spcBef>
              <a:spcAft>
                <a:spcPts val="0"/>
              </a:spcAft>
              <a:buClr>
                <a:schemeClr val="lt1"/>
              </a:buClr>
              <a:buSzPts val="2000"/>
              <a:buNone/>
              <a:defRPr b="1" sz="2000"/>
            </a:lvl2pPr>
            <a:lvl3pPr indent="-228600" lvl="2" marL="1371600" algn="l">
              <a:lnSpc>
                <a:spcPct val="100000"/>
              </a:lnSpc>
              <a:spcBef>
                <a:spcPts val="380"/>
              </a:spcBef>
              <a:spcAft>
                <a:spcPts val="0"/>
              </a:spcAft>
              <a:buClr>
                <a:schemeClr val="lt1"/>
              </a:buClr>
              <a:buSzPts val="1900"/>
              <a:buNone/>
              <a:defRPr b="1" sz="1900"/>
            </a:lvl3pPr>
            <a:lvl4pPr indent="-228600" lvl="3" marL="1828800" algn="l">
              <a:lnSpc>
                <a:spcPct val="100000"/>
              </a:lnSpc>
              <a:spcBef>
                <a:spcPts val="340"/>
              </a:spcBef>
              <a:spcAft>
                <a:spcPts val="0"/>
              </a:spcAft>
              <a:buClr>
                <a:schemeClr val="lt1"/>
              </a:buClr>
              <a:buSzPts val="1700"/>
              <a:buNone/>
              <a:defRPr b="1" sz="1700"/>
            </a:lvl4pPr>
            <a:lvl5pPr indent="-228600" lvl="4" marL="2286000" algn="l">
              <a:lnSpc>
                <a:spcPct val="100000"/>
              </a:lnSpc>
              <a:spcBef>
                <a:spcPts val="340"/>
              </a:spcBef>
              <a:spcAft>
                <a:spcPts val="0"/>
              </a:spcAft>
              <a:buClr>
                <a:schemeClr val="lt1"/>
              </a:buClr>
              <a:buSzPts val="1700"/>
              <a:buNone/>
              <a:defRPr b="1" sz="1700"/>
            </a:lvl5pPr>
            <a:lvl6pPr indent="-228600" lvl="5" marL="2743200" algn="l">
              <a:lnSpc>
                <a:spcPct val="100000"/>
              </a:lnSpc>
              <a:spcBef>
                <a:spcPts val="340"/>
              </a:spcBef>
              <a:spcAft>
                <a:spcPts val="0"/>
              </a:spcAft>
              <a:buClr>
                <a:schemeClr val="lt1"/>
              </a:buClr>
              <a:buSzPts val="1700"/>
              <a:buNone/>
              <a:defRPr b="1" sz="1700"/>
            </a:lvl6pPr>
            <a:lvl7pPr indent="-228600" lvl="6" marL="3200400" algn="l">
              <a:lnSpc>
                <a:spcPct val="100000"/>
              </a:lnSpc>
              <a:spcBef>
                <a:spcPts val="340"/>
              </a:spcBef>
              <a:spcAft>
                <a:spcPts val="0"/>
              </a:spcAft>
              <a:buClr>
                <a:schemeClr val="lt1"/>
              </a:buClr>
              <a:buSzPts val="1700"/>
              <a:buNone/>
              <a:defRPr b="1" sz="1700"/>
            </a:lvl7pPr>
            <a:lvl8pPr indent="-228600" lvl="7" marL="3657600" algn="l">
              <a:lnSpc>
                <a:spcPct val="100000"/>
              </a:lnSpc>
              <a:spcBef>
                <a:spcPts val="340"/>
              </a:spcBef>
              <a:spcAft>
                <a:spcPts val="0"/>
              </a:spcAft>
              <a:buClr>
                <a:schemeClr val="lt1"/>
              </a:buClr>
              <a:buSzPts val="1700"/>
              <a:buNone/>
              <a:defRPr b="1" sz="1700"/>
            </a:lvl8pPr>
            <a:lvl9pPr indent="-228600" lvl="8" marL="4114800" algn="l">
              <a:lnSpc>
                <a:spcPct val="100000"/>
              </a:lnSpc>
              <a:spcBef>
                <a:spcPts val="340"/>
              </a:spcBef>
              <a:spcAft>
                <a:spcPts val="0"/>
              </a:spcAft>
              <a:buClr>
                <a:schemeClr val="lt1"/>
              </a:buClr>
              <a:buSzPts val="1700"/>
              <a:buNone/>
              <a:defRPr b="1" sz="1700"/>
            </a:lvl9pPr>
          </a:lstStyle>
          <a:p/>
        </p:txBody>
      </p:sp>
      <p:sp>
        <p:nvSpPr>
          <p:cNvPr id="126" name="Google Shape;126;p39"/>
          <p:cNvSpPr txBox="1"/>
          <p:nvPr>
            <p:ph idx="4" type="body"/>
          </p:nvPr>
        </p:nvSpPr>
        <p:spPr>
          <a:xfrm>
            <a:off x="4645033" y="1631156"/>
            <a:ext cx="4041775" cy="2963466"/>
          </a:xfrm>
          <a:prstGeom prst="rect">
            <a:avLst/>
          </a:prstGeom>
          <a:noFill/>
          <a:ln>
            <a:noFill/>
          </a:ln>
        </p:spPr>
        <p:txBody>
          <a:bodyPr anchorCtr="0" anchor="t" bIns="47525" lIns="95075" spcFirstLastPara="1" rIns="95075" wrap="square" tIns="47525">
            <a:normAutofit/>
          </a:bodyPr>
          <a:lstStyle>
            <a:lvl1pPr indent="-387350" lvl="0" marL="457200" algn="l">
              <a:lnSpc>
                <a:spcPct val="100000"/>
              </a:lnSpc>
              <a:spcBef>
                <a:spcPts val="500"/>
              </a:spcBef>
              <a:spcAft>
                <a:spcPts val="0"/>
              </a:spcAft>
              <a:buClr>
                <a:schemeClr val="lt1"/>
              </a:buClr>
              <a:buSzPts val="2500"/>
              <a:buChar char="•"/>
              <a:defRPr sz="2500"/>
            </a:lvl1pPr>
            <a:lvl2pPr indent="-355600" lvl="1" marL="914400" algn="l">
              <a:lnSpc>
                <a:spcPct val="100000"/>
              </a:lnSpc>
              <a:spcBef>
                <a:spcPts val="400"/>
              </a:spcBef>
              <a:spcAft>
                <a:spcPts val="0"/>
              </a:spcAft>
              <a:buClr>
                <a:schemeClr val="lt1"/>
              </a:buClr>
              <a:buSzPts val="2000"/>
              <a:buChar char="–"/>
              <a:defRPr sz="2000"/>
            </a:lvl2pPr>
            <a:lvl3pPr indent="-349250" lvl="2" marL="1371600" algn="l">
              <a:lnSpc>
                <a:spcPct val="100000"/>
              </a:lnSpc>
              <a:spcBef>
                <a:spcPts val="380"/>
              </a:spcBef>
              <a:spcAft>
                <a:spcPts val="0"/>
              </a:spcAft>
              <a:buClr>
                <a:schemeClr val="lt1"/>
              </a:buClr>
              <a:buSzPts val="1900"/>
              <a:buChar char="•"/>
              <a:defRPr sz="1900"/>
            </a:lvl3pPr>
            <a:lvl4pPr indent="-336550" lvl="3" marL="1828800" algn="l">
              <a:lnSpc>
                <a:spcPct val="100000"/>
              </a:lnSpc>
              <a:spcBef>
                <a:spcPts val="340"/>
              </a:spcBef>
              <a:spcAft>
                <a:spcPts val="0"/>
              </a:spcAft>
              <a:buClr>
                <a:schemeClr val="lt1"/>
              </a:buClr>
              <a:buSzPts val="1700"/>
              <a:buChar char="–"/>
              <a:defRPr sz="1700"/>
            </a:lvl4pPr>
            <a:lvl5pPr indent="-336550" lvl="4" marL="2286000" algn="l">
              <a:lnSpc>
                <a:spcPct val="100000"/>
              </a:lnSpc>
              <a:spcBef>
                <a:spcPts val="340"/>
              </a:spcBef>
              <a:spcAft>
                <a:spcPts val="0"/>
              </a:spcAft>
              <a:buClr>
                <a:schemeClr val="lt1"/>
              </a:buClr>
              <a:buSzPts val="1700"/>
              <a:buChar char="»"/>
              <a:defRPr sz="1700"/>
            </a:lvl5pPr>
            <a:lvl6pPr indent="-336550" lvl="5" marL="2743200" algn="l">
              <a:lnSpc>
                <a:spcPct val="100000"/>
              </a:lnSpc>
              <a:spcBef>
                <a:spcPts val="340"/>
              </a:spcBef>
              <a:spcAft>
                <a:spcPts val="0"/>
              </a:spcAft>
              <a:buClr>
                <a:schemeClr val="lt1"/>
              </a:buClr>
              <a:buSzPts val="1700"/>
              <a:buChar char="•"/>
              <a:defRPr sz="1700"/>
            </a:lvl6pPr>
            <a:lvl7pPr indent="-336550" lvl="6" marL="3200400" algn="l">
              <a:lnSpc>
                <a:spcPct val="100000"/>
              </a:lnSpc>
              <a:spcBef>
                <a:spcPts val="340"/>
              </a:spcBef>
              <a:spcAft>
                <a:spcPts val="0"/>
              </a:spcAft>
              <a:buClr>
                <a:schemeClr val="lt1"/>
              </a:buClr>
              <a:buSzPts val="1700"/>
              <a:buChar char="•"/>
              <a:defRPr sz="1700"/>
            </a:lvl7pPr>
            <a:lvl8pPr indent="-336550" lvl="7" marL="3657600" algn="l">
              <a:lnSpc>
                <a:spcPct val="100000"/>
              </a:lnSpc>
              <a:spcBef>
                <a:spcPts val="340"/>
              </a:spcBef>
              <a:spcAft>
                <a:spcPts val="0"/>
              </a:spcAft>
              <a:buClr>
                <a:schemeClr val="lt1"/>
              </a:buClr>
              <a:buSzPts val="1700"/>
              <a:buChar char="•"/>
              <a:defRPr sz="1700"/>
            </a:lvl8pPr>
            <a:lvl9pPr indent="-336550" lvl="8" marL="4114800" algn="l">
              <a:lnSpc>
                <a:spcPct val="100000"/>
              </a:lnSpc>
              <a:spcBef>
                <a:spcPts val="340"/>
              </a:spcBef>
              <a:spcAft>
                <a:spcPts val="0"/>
              </a:spcAft>
              <a:buClr>
                <a:schemeClr val="lt1"/>
              </a:buClr>
              <a:buSzPts val="1700"/>
              <a:buChar char="•"/>
              <a:defRPr sz="1700"/>
            </a:lvl9pPr>
          </a:lstStyle>
          <a:p/>
        </p:txBody>
      </p:sp>
      <p:sp>
        <p:nvSpPr>
          <p:cNvPr id="127" name="Google Shape;127;p39"/>
          <p:cNvSpPr txBox="1"/>
          <p:nvPr>
            <p:ph idx="10" type="dt"/>
          </p:nvPr>
        </p:nvSpPr>
        <p:spPr>
          <a:xfrm>
            <a:off x="457200" y="4767267"/>
            <a:ext cx="2133600" cy="273844"/>
          </a:xfrm>
          <a:prstGeom prst="rect">
            <a:avLst/>
          </a:prstGeom>
          <a:noFill/>
          <a:ln>
            <a:noFill/>
          </a:ln>
        </p:spPr>
        <p:txBody>
          <a:bodyPr anchorCtr="0" anchor="ctr" bIns="47525" lIns="95075" spcFirstLastPara="1" rIns="95075" wrap="square" tIns="475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8" name="Google Shape;128;p39"/>
          <p:cNvSpPr txBox="1"/>
          <p:nvPr>
            <p:ph idx="11" type="ftr"/>
          </p:nvPr>
        </p:nvSpPr>
        <p:spPr>
          <a:xfrm>
            <a:off x="3124200" y="4767267"/>
            <a:ext cx="2895600" cy="273844"/>
          </a:xfrm>
          <a:prstGeom prst="rect">
            <a:avLst/>
          </a:prstGeom>
          <a:noFill/>
          <a:ln>
            <a:noFill/>
          </a:ln>
        </p:spPr>
        <p:txBody>
          <a:bodyPr anchorCtr="0" anchor="ctr" bIns="47525" lIns="95075" spcFirstLastPara="1" rIns="95075" wrap="square" tIns="47525">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9" name="Google Shape;129;p39"/>
          <p:cNvSpPr txBox="1"/>
          <p:nvPr>
            <p:ph idx="12" type="sldNum"/>
          </p:nvPr>
        </p:nvSpPr>
        <p:spPr>
          <a:xfrm>
            <a:off x="6553200" y="4767267"/>
            <a:ext cx="2133600" cy="273844"/>
          </a:xfrm>
          <a:prstGeom prst="rect">
            <a:avLst/>
          </a:prstGeom>
          <a:noFill/>
          <a:ln>
            <a:noFill/>
          </a:ln>
        </p:spPr>
        <p:txBody>
          <a:bodyPr anchorCtr="0" anchor="ctr" bIns="47525" lIns="95075" spcFirstLastPara="1" rIns="95075" wrap="square" tIns="47525">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30" name="Shape 130"/>
        <p:cNvGrpSpPr/>
        <p:nvPr/>
      </p:nvGrpSpPr>
      <p:grpSpPr>
        <a:xfrm>
          <a:off x="0" y="0"/>
          <a:ext cx="0" cy="0"/>
          <a:chOff x="0" y="0"/>
          <a:chExt cx="0" cy="0"/>
        </a:xfrm>
      </p:grpSpPr>
      <p:sp>
        <p:nvSpPr>
          <p:cNvPr id="131" name="Google Shape;131;p40"/>
          <p:cNvSpPr txBox="1"/>
          <p:nvPr>
            <p:ph type="title"/>
          </p:nvPr>
        </p:nvSpPr>
        <p:spPr>
          <a:xfrm>
            <a:off x="457200" y="205979"/>
            <a:ext cx="8229600" cy="857250"/>
          </a:xfrm>
          <a:prstGeom prst="rect">
            <a:avLst/>
          </a:prstGeom>
          <a:noFill/>
          <a:ln>
            <a:noFill/>
          </a:ln>
        </p:spPr>
        <p:txBody>
          <a:bodyPr anchorCtr="0" anchor="ctr" bIns="47525" lIns="95075" spcFirstLastPara="1" rIns="95075" wrap="square" tIns="47525">
            <a:normAutofit/>
          </a:bodyPr>
          <a:lstStyle>
            <a:lvl1pPr lvl="0" algn="ctr">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2" name="Google Shape;132;p40"/>
          <p:cNvSpPr txBox="1"/>
          <p:nvPr>
            <p:ph idx="10" type="dt"/>
          </p:nvPr>
        </p:nvSpPr>
        <p:spPr>
          <a:xfrm>
            <a:off x="457200" y="4767267"/>
            <a:ext cx="2133600" cy="273844"/>
          </a:xfrm>
          <a:prstGeom prst="rect">
            <a:avLst/>
          </a:prstGeom>
          <a:noFill/>
          <a:ln>
            <a:noFill/>
          </a:ln>
        </p:spPr>
        <p:txBody>
          <a:bodyPr anchorCtr="0" anchor="ctr" bIns="47525" lIns="95075" spcFirstLastPara="1" rIns="95075" wrap="square" tIns="475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3" name="Google Shape;133;p40"/>
          <p:cNvSpPr txBox="1"/>
          <p:nvPr>
            <p:ph idx="11" type="ftr"/>
          </p:nvPr>
        </p:nvSpPr>
        <p:spPr>
          <a:xfrm>
            <a:off x="3124200" y="4767267"/>
            <a:ext cx="2895600" cy="273844"/>
          </a:xfrm>
          <a:prstGeom prst="rect">
            <a:avLst/>
          </a:prstGeom>
          <a:noFill/>
          <a:ln>
            <a:noFill/>
          </a:ln>
        </p:spPr>
        <p:txBody>
          <a:bodyPr anchorCtr="0" anchor="ctr" bIns="47525" lIns="95075" spcFirstLastPara="1" rIns="95075" wrap="square" tIns="47525">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4" name="Google Shape;134;p40"/>
          <p:cNvSpPr txBox="1"/>
          <p:nvPr>
            <p:ph idx="12" type="sldNum"/>
          </p:nvPr>
        </p:nvSpPr>
        <p:spPr>
          <a:xfrm>
            <a:off x="6553200" y="4767267"/>
            <a:ext cx="2133600" cy="273844"/>
          </a:xfrm>
          <a:prstGeom prst="rect">
            <a:avLst/>
          </a:prstGeom>
          <a:noFill/>
          <a:ln>
            <a:noFill/>
          </a:ln>
        </p:spPr>
        <p:txBody>
          <a:bodyPr anchorCtr="0" anchor="ctr" bIns="47525" lIns="95075" spcFirstLastPara="1" rIns="95075" wrap="square" tIns="47525">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35" name="Shape 135"/>
        <p:cNvGrpSpPr/>
        <p:nvPr/>
      </p:nvGrpSpPr>
      <p:grpSpPr>
        <a:xfrm>
          <a:off x="0" y="0"/>
          <a:ext cx="0" cy="0"/>
          <a:chOff x="0" y="0"/>
          <a:chExt cx="0" cy="0"/>
        </a:xfrm>
      </p:grpSpPr>
      <p:sp>
        <p:nvSpPr>
          <p:cNvPr id="136" name="Google Shape;136;p41"/>
          <p:cNvSpPr txBox="1"/>
          <p:nvPr>
            <p:ph idx="10" type="dt"/>
          </p:nvPr>
        </p:nvSpPr>
        <p:spPr>
          <a:xfrm>
            <a:off x="457200" y="4767267"/>
            <a:ext cx="2133600" cy="273844"/>
          </a:xfrm>
          <a:prstGeom prst="rect">
            <a:avLst/>
          </a:prstGeom>
          <a:noFill/>
          <a:ln>
            <a:noFill/>
          </a:ln>
        </p:spPr>
        <p:txBody>
          <a:bodyPr anchorCtr="0" anchor="ctr" bIns="47525" lIns="95075" spcFirstLastPara="1" rIns="95075" wrap="square" tIns="475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7" name="Google Shape;137;p41"/>
          <p:cNvSpPr txBox="1"/>
          <p:nvPr>
            <p:ph idx="11" type="ftr"/>
          </p:nvPr>
        </p:nvSpPr>
        <p:spPr>
          <a:xfrm>
            <a:off x="3124200" y="4767267"/>
            <a:ext cx="2895600" cy="273844"/>
          </a:xfrm>
          <a:prstGeom prst="rect">
            <a:avLst/>
          </a:prstGeom>
          <a:noFill/>
          <a:ln>
            <a:noFill/>
          </a:ln>
        </p:spPr>
        <p:txBody>
          <a:bodyPr anchorCtr="0" anchor="ctr" bIns="47525" lIns="95075" spcFirstLastPara="1" rIns="95075" wrap="square" tIns="47525">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8" name="Google Shape;138;p41"/>
          <p:cNvSpPr txBox="1"/>
          <p:nvPr>
            <p:ph idx="12" type="sldNum"/>
          </p:nvPr>
        </p:nvSpPr>
        <p:spPr>
          <a:xfrm>
            <a:off x="6553200" y="4767267"/>
            <a:ext cx="2133600" cy="273844"/>
          </a:xfrm>
          <a:prstGeom prst="rect">
            <a:avLst/>
          </a:prstGeom>
          <a:noFill/>
          <a:ln>
            <a:noFill/>
          </a:ln>
        </p:spPr>
        <p:txBody>
          <a:bodyPr anchorCtr="0" anchor="ctr" bIns="47525" lIns="95075" spcFirstLastPara="1" rIns="95075" wrap="square" tIns="47525">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39" name="Shape 139"/>
        <p:cNvGrpSpPr/>
        <p:nvPr/>
      </p:nvGrpSpPr>
      <p:grpSpPr>
        <a:xfrm>
          <a:off x="0" y="0"/>
          <a:ext cx="0" cy="0"/>
          <a:chOff x="0" y="0"/>
          <a:chExt cx="0" cy="0"/>
        </a:xfrm>
      </p:grpSpPr>
      <p:sp>
        <p:nvSpPr>
          <p:cNvPr id="140" name="Google Shape;140;p42"/>
          <p:cNvSpPr txBox="1"/>
          <p:nvPr>
            <p:ph type="title"/>
          </p:nvPr>
        </p:nvSpPr>
        <p:spPr>
          <a:xfrm>
            <a:off x="457202" y="204787"/>
            <a:ext cx="3008313" cy="871538"/>
          </a:xfrm>
          <a:prstGeom prst="rect">
            <a:avLst/>
          </a:prstGeom>
          <a:noFill/>
          <a:ln>
            <a:noFill/>
          </a:ln>
        </p:spPr>
        <p:txBody>
          <a:bodyPr anchorCtr="0" anchor="b" bIns="47525" lIns="95075" spcFirstLastPara="1" rIns="95075" wrap="square" tIns="47525">
            <a:normAutofit/>
          </a:bodyPr>
          <a:lstStyle>
            <a:lvl1pPr lvl="0" algn="l">
              <a:lnSpc>
                <a:spcPct val="100000"/>
              </a:lnSpc>
              <a:spcBef>
                <a:spcPts val="0"/>
              </a:spcBef>
              <a:spcAft>
                <a:spcPts val="0"/>
              </a:spcAft>
              <a:buClr>
                <a:schemeClr val="lt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1" name="Google Shape;141;p42"/>
          <p:cNvSpPr txBox="1"/>
          <p:nvPr>
            <p:ph idx="1" type="body"/>
          </p:nvPr>
        </p:nvSpPr>
        <p:spPr>
          <a:xfrm>
            <a:off x="3575051" y="204792"/>
            <a:ext cx="5111750" cy="4389835"/>
          </a:xfrm>
          <a:prstGeom prst="rect">
            <a:avLst/>
          </a:prstGeom>
          <a:noFill/>
          <a:ln>
            <a:noFill/>
          </a:ln>
        </p:spPr>
        <p:txBody>
          <a:bodyPr anchorCtr="0" anchor="t" bIns="47525" lIns="95075" spcFirstLastPara="1" rIns="95075" wrap="square" tIns="47525">
            <a:normAutofit/>
          </a:bodyPr>
          <a:lstStyle>
            <a:lvl1pPr indent="-444500" lvl="0" marL="457200" algn="l">
              <a:lnSpc>
                <a:spcPct val="100000"/>
              </a:lnSpc>
              <a:spcBef>
                <a:spcPts val="680"/>
              </a:spcBef>
              <a:spcAft>
                <a:spcPts val="0"/>
              </a:spcAft>
              <a:buClr>
                <a:schemeClr val="lt1"/>
              </a:buClr>
              <a:buSzPts val="3400"/>
              <a:buChar char="•"/>
              <a:defRPr sz="3400"/>
            </a:lvl1pPr>
            <a:lvl2pPr indent="-412750" lvl="1" marL="914400" algn="l">
              <a:lnSpc>
                <a:spcPct val="100000"/>
              </a:lnSpc>
              <a:spcBef>
                <a:spcPts val="580"/>
              </a:spcBef>
              <a:spcAft>
                <a:spcPts val="0"/>
              </a:spcAft>
              <a:buClr>
                <a:schemeClr val="lt1"/>
              </a:buClr>
              <a:buSzPts val="2900"/>
              <a:buChar char="–"/>
              <a:defRPr sz="2900"/>
            </a:lvl2pPr>
            <a:lvl3pPr indent="-387350" lvl="2" marL="1371600" algn="l">
              <a:lnSpc>
                <a:spcPct val="100000"/>
              </a:lnSpc>
              <a:spcBef>
                <a:spcPts val="500"/>
              </a:spcBef>
              <a:spcAft>
                <a:spcPts val="0"/>
              </a:spcAft>
              <a:buClr>
                <a:schemeClr val="lt1"/>
              </a:buClr>
              <a:buSzPts val="2500"/>
              <a:buChar char="•"/>
              <a:defRPr sz="2500"/>
            </a:lvl3pPr>
            <a:lvl4pPr indent="-355600" lvl="3" marL="1828800" algn="l">
              <a:lnSpc>
                <a:spcPct val="100000"/>
              </a:lnSpc>
              <a:spcBef>
                <a:spcPts val="400"/>
              </a:spcBef>
              <a:spcAft>
                <a:spcPts val="0"/>
              </a:spcAft>
              <a:buClr>
                <a:schemeClr val="lt1"/>
              </a:buClr>
              <a:buSzPts val="2000"/>
              <a:buChar char="–"/>
              <a:defRPr sz="2000"/>
            </a:lvl4pPr>
            <a:lvl5pPr indent="-355600" lvl="4" marL="2286000" algn="l">
              <a:lnSpc>
                <a:spcPct val="100000"/>
              </a:lnSpc>
              <a:spcBef>
                <a:spcPts val="400"/>
              </a:spcBef>
              <a:spcAft>
                <a:spcPts val="0"/>
              </a:spcAft>
              <a:buClr>
                <a:schemeClr val="lt1"/>
              </a:buClr>
              <a:buSzPts val="2000"/>
              <a:buChar char="»"/>
              <a:defRPr sz="2000"/>
            </a:lvl5pPr>
            <a:lvl6pPr indent="-355600" lvl="5" marL="2743200" algn="l">
              <a:lnSpc>
                <a:spcPct val="100000"/>
              </a:lnSpc>
              <a:spcBef>
                <a:spcPts val="400"/>
              </a:spcBef>
              <a:spcAft>
                <a:spcPts val="0"/>
              </a:spcAft>
              <a:buClr>
                <a:schemeClr val="lt1"/>
              </a:buClr>
              <a:buSzPts val="2000"/>
              <a:buChar char="•"/>
              <a:defRPr sz="2000"/>
            </a:lvl6pPr>
            <a:lvl7pPr indent="-355600" lvl="6" marL="3200400" algn="l">
              <a:lnSpc>
                <a:spcPct val="100000"/>
              </a:lnSpc>
              <a:spcBef>
                <a:spcPts val="400"/>
              </a:spcBef>
              <a:spcAft>
                <a:spcPts val="0"/>
              </a:spcAft>
              <a:buClr>
                <a:schemeClr val="lt1"/>
              </a:buClr>
              <a:buSzPts val="2000"/>
              <a:buChar char="•"/>
              <a:defRPr sz="2000"/>
            </a:lvl7pPr>
            <a:lvl8pPr indent="-355600" lvl="7" marL="3657600" algn="l">
              <a:lnSpc>
                <a:spcPct val="100000"/>
              </a:lnSpc>
              <a:spcBef>
                <a:spcPts val="400"/>
              </a:spcBef>
              <a:spcAft>
                <a:spcPts val="0"/>
              </a:spcAft>
              <a:buClr>
                <a:schemeClr val="lt1"/>
              </a:buClr>
              <a:buSzPts val="2000"/>
              <a:buChar char="•"/>
              <a:defRPr sz="2000"/>
            </a:lvl8pPr>
            <a:lvl9pPr indent="-355600" lvl="8" marL="4114800" algn="l">
              <a:lnSpc>
                <a:spcPct val="100000"/>
              </a:lnSpc>
              <a:spcBef>
                <a:spcPts val="400"/>
              </a:spcBef>
              <a:spcAft>
                <a:spcPts val="0"/>
              </a:spcAft>
              <a:buClr>
                <a:schemeClr val="lt1"/>
              </a:buClr>
              <a:buSzPts val="2000"/>
              <a:buChar char="•"/>
              <a:defRPr sz="2000"/>
            </a:lvl9pPr>
          </a:lstStyle>
          <a:p/>
        </p:txBody>
      </p:sp>
      <p:sp>
        <p:nvSpPr>
          <p:cNvPr id="142" name="Google Shape;142;p42"/>
          <p:cNvSpPr txBox="1"/>
          <p:nvPr>
            <p:ph idx="2" type="body"/>
          </p:nvPr>
        </p:nvSpPr>
        <p:spPr>
          <a:xfrm>
            <a:off x="457202" y="1076328"/>
            <a:ext cx="3008313" cy="3518297"/>
          </a:xfrm>
          <a:prstGeom prst="rect">
            <a:avLst/>
          </a:prstGeom>
          <a:noFill/>
          <a:ln>
            <a:noFill/>
          </a:ln>
        </p:spPr>
        <p:txBody>
          <a:bodyPr anchorCtr="0" anchor="t" bIns="47525" lIns="95075" spcFirstLastPara="1" rIns="95075" wrap="square" tIns="47525">
            <a:normAutofit/>
          </a:bodyPr>
          <a:lstStyle>
            <a:lvl1pPr indent="-228600" lvl="0" marL="457200" algn="l">
              <a:lnSpc>
                <a:spcPct val="100000"/>
              </a:lnSpc>
              <a:spcBef>
                <a:spcPts val="280"/>
              </a:spcBef>
              <a:spcAft>
                <a:spcPts val="0"/>
              </a:spcAft>
              <a:buClr>
                <a:schemeClr val="lt1"/>
              </a:buClr>
              <a:buSzPts val="1400"/>
              <a:buNone/>
              <a:defRPr sz="1400"/>
            </a:lvl1pPr>
            <a:lvl2pPr indent="-228600" lvl="1" marL="914400" algn="l">
              <a:lnSpc>
                <a:spcPct val="100000"/>
              </a:lnSpc>
              <a:spcBef>
                <a:spcPts val="240"/>
              </a:spcBef>
              <a:spcAft>
                <a:spcPts val="0"/>
              </a:spcAft>
              <a:buClr>
                <a:schemeClr val="lt1"/>
              </a:buClr>
              <a:buSzPts val="1200"/>
              <a:buNone/>
              <a:defRPr sz="1200"/>
            </a:lvl2pPr>
            <a:lvl3pPr indent="-228600" lvl="2" marL="1371600" algn="l">
              <a:lnSpc>
                <a:spcPct val="100000"/>
              </a:lnSpc>
              <a:spcBef>
                <a:spcPts val="220"/>
              </a:spcBef>
              <a:spcAft>
                <a:spcPts val="0"/>
              </a:spcAft>
              <a:buClr>
                <a:schemeClr val="lt1"/>
              </a:buClr>
              <a:buSzPts val="1100"/>
              <a:buNone/>
              <a:defRPr sz="1100"/>
            </a:lvl3pPr>
            <a:lvl4pPr indent="-228600" lvl="3" marL="1828800" algn="l">
              <a:lnSpc>
                <a:spcPct val="100000"/>
              </a:lnSpc>
              <a:spcBef>
                <a:spcPts val="200"/>
              </a:spcBef>
              <a:spcAft>
                <a:spcPts val="0"/>
              </a:spcAft>
              <a:buClr>
                <a:schemeClr val="lt1"/>
              </a:buClr>
              <a:buSzPts val="1000"/>
              <a:buNone/>
              <a:defRPr sz="1000"/>
            </a:lvl4pPr>
            <a:lvl5pPr indent="-228600" lvl="4" marL="2286000" algn="l">
              <a:lnSpc>
                <a:spcPct val="100000"/>
              </a:lnSpc>
              <a:spcBef>
                <a:spcPts val="200"/>
              </a:spcBef>
              <a:spcAft>
                <a:spcPts val="0"/>
              </a:spcAft>
              <a:buClr>
                <a:schemeClr val="lt1"/>
              </a:buClr>
              <a:buSzPts val="1000"/>
              <a:buNone/>
              <a:defRPr sz="1000"/>
            </a:lvl5pPr>
            <a:lvl6pPr indent="-228600" lvl="5" marL="2743200" algn="l">
              <a:lnSpc>
                <a:spcPct val="100000"/>
              </a:lnSpc>
              <a:spcBef>
                <a:spcPts val="200"/>
              </a:spcBef>
              <a:spcAft>
                <a:spcPts val="0"/>
              </a:spcAft>
              <a:buClr>
                <a:schemeClr val="lt1"/>
              </a:buClr>
              <a:buSzPts val="1000"/>
              <a:buNone/>
              <a:defRPr sz="1000"/>
            </a:lvl6pPr>
            <a:lvl7pPr indent="-228600" lvl="6" marL="3200400" algn="l">
              <a:lnSpc>
                <a:spcPct val="100000"/>
              </a:lnSpc>
              <a:spcBef>
                <a:spcPts val="200"/>
              </a:spcBef>
              <a:spcAft>
                <a:spcPts val="0"/>
              </a:spcAft>
              <a:buClr>
                <a:schemeClr val="lt1"/>
              </a:buClr>
              <a:buSzPts val="1000"/>
              <a:buNone/>
              <a:defRPr sz="1000"/>
            </a:lvl7pPr>
            <a:lvl8pPr indent="-228600" lvl="7" marL="3657600" algn="l">
              <a:lnSpc>
                <a:spcPct val="100000"/>
              </a:lnSpc>
              <a:spcBef>
                <a:spcPts val="200"/>
              </a:spcBef>
              <a:spcAft>
                <a:spcPts val="0"/>
              </a:spcAft>
              <a:buClr>
                <a:schemeClr val="lt1"/>
              </a:buClr>
              <a:buSzPts val="1000"/>
              <a:buNone/>
              <a:defRPr sz="1000"/>
            </a:lvl8pPr>
            <a:lvl9pPr indent="-228600" lvl="8" marL="4114800" algn="l">
              <a:lnSpc>
                <a:spcPct val="100000"/>
              </a:lnSpc>
              <a:spcBef>
                <a:spcPts val="200"/>
              </a:spcBef>
              <a:spcAft>
                <a:spcPts val="0"/>
              </a:spcAft>
              <a:buClr>
                <a:schemeClr val="lt1"/>
              </a:buClr>
              <a:buSzPts val="1000"/>
              <a:buNone/>
              <a:defRPr sz="1000"/>
            </a:lvl9pPr>
          </a:lstStyle>
          <a:p/>
        </p:txBody>
      </p:sp>
      <p:sp>
        <p:nvSpPr>
          <p:cNvPr id="143" name="Google Shape;143;p42"/>
          <p:cNvSpPr txBox="1"/>
          <p:nvPr>
            <p:ph idx="10" type="dt"/>
          </p:nvPr>
        </p:nvSpPr>
        <p:spPr>
          <a:xfrm>
            <a:off x="457200" y="4767267"/>
            <a:ext cx="2133600" cy="273844"/>
          </a:xfrm>
          <a:prstGeom prst="rect">
            <a:avLst/>
          </a:prstGeom>
          <a:noFill/>
          <a:ln>
            <a:noFill/>
          </a:ln>
        </p:spPr>
        <p:txBody>
          <a:bodyPr anchorCtr="0" anchor="ctr" bIns="47525" lIns="95075" spcFirstLastPara="1" rIns="95075" wrap="square" tIns="475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4" name="Google Shape;144;p42"/>
          <p:cNvSpPr txBox="1"/>
          <p:nvPr>
            <p:ph idx="11" type="ftr"/>
          </p:nvPr>
        </p:nvSpPr>
        <p:spPr>
          <a:xfrm>
            <a:off x="3124200" y="4767267"/>
            <a:ext cx="2895600" cy="273844"/>
          </a:xfrm>
          <a:prstGeom prst="rect">
            <a:avLst/>
          </a:prstGeom>
          <a:noFill/>
          <a:ln>
            <a:noFill/>
          </a:ln>
        </p:spPr>
        <p:txBody>
          <a:bodyPr anchorCtr="0" anchor="ctr" bIns="47525" lIns="95075" spcFirstLastPara="1" rIns="95075" wrap="square" tIns="47525">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5" name="Google Shape;145;p42"/>
          <p:cNvSpPr txBox="1"/>
          <p:nvPr>
            <p:ph idx="12" type="sldNum"/>
          </p:nvPr>
        </p:nvSpPr>
        <p:spPr>
          <a:xfrm>
            <a:off x="6553200" y="4767267"/>
            <a:ext cx="2133600" cy="273844"/>
          </a:xfrm>
          <a:prstGeom prst="rect">
            <a:avLst/>
          </a:prstGeom>
          <a:noFill/>
          <a:ln>
            <a:noFill/>
          </a:ln>
        </p:spPr>
        <p:txBody>
          <a:bodyPr anchorCtr="0" anchor="ctr" bIns="47525" lIns="95075" spcFirstLastPara="1" rIns="95075" wrap="square" tIns="47525">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4" name="Shape 24"/>
        <p:cNvGrpSpPr/>
        <p:nvPr/>
      </p:nvGrpSpPr>
      <p:grpSpPr>
        <a:xfrm>
          <a:off x="0" y="0"/>
          <a:ext cx="0" cy="0"/>
          <a:chOff x="0" y="0"/>
          <a:chExt cx="0" cy="0"/>
        </a:xfrm>
      </p:grpSpPr>
      <p:sp>
        <p:nvSpPr>
          <p:cNvPr id="25" name="Google Shape;25;p26"/>
          <p:cNvSpPr txBox="1"/>
          <p:nvPr>
            <p:ph idx="10" type="dt"/>
          </p:nvPr>
        </p:nvSpPr>
        <p:spPr>
          <a:xfrm>
            <a:off x="457200" y="13716"/>
            <a:ext cx="2895600" cy="24688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26"/>
          <p:cNvSpPr txBox="1"/>
          <p:nvPr>
            <p:ph idx="11" type="ftr"/>
          </p:nvPr>
        </p:nvSpPr>
        <p:spPr>
          <a:xfrm>
            <a:off x="3429000" y="13716"/>
            <a:ext cx="4114800" cy="246888"/>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26"/>
          <p:cNvSpPr txBox="1"/>
          <p:nvPr>
            <p:ph idx="12" type="sldNum"/>
          </p:nvPr>
        </p:nvSpPr>
        <p:spPr>
          <a:xfrm>
            <a:off x="7620000" y="13716"/>
            <a:ext cx="1066800" cy="246888"/>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46" name="Shape 146"/>
        <p:cNvGrpSpPr/>
        <p:nvPr/>
      </p:nvGrpSpPr>
      <p:grpSpPr>
        <a:xfrm>
          <a:off x="0" y="0"/>
          <a:ext cx="0" cy="0"/>
          <a:chOff x="0" y="0"/>
          <a:chExt cx="0" cy="0"/>
        </a:xfrm>
      </p:grpSpPr>
      <p:sp>
        <p:nvSpPr>
          <p:cNvPr id="147" name="Google Shape;147;p43"/>
          <p:cNvSpPr txBox="1"/>
          <p:nvPr>
            <p:ph type="title"/>
          </p:nvPr>
        </p:nvSpPr>
        <p:spPr>
          <a:xfrm>
            <a:off x="1792288" y="3600452"/>
            <a:ext cx="5486400" cy="425055"/>
          </a:xfrm>
          <a:prstGeom prst="rect">
            <a:avLst/>
          </a:prstGeom>
          <a:noFill/>
          <a:ln>
            <a:noFill/>
          </a:ln>
        </p:spPr>
        <p:txBody>
          <a:bodyPr anchorCtr="0" anchor="b" bIns="47525" lIns="95075" spcFirstLastPara="1" rIns="95075" wrap="square" tIns="47525">
            <a:normAutofit/>
          </a:bodyPr>
          <a:lstStyle>
            <a:lvl1pPr lvl="0" algn="l">
              <a:lnSpc>
                <a:spcPct val="100000"/>
              </a:lnSpc>
              <a:spcBef>
                <a:spcPts val="0"/>
              </a:spcBef>
              <a:spcAft>
                <a:spcPts val="0"/>
              </a:spcAft>
              <a:buClr>
                <a:schemeClr val="lt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8" name="Google Shape;148;p43"/>
          <p:cNvSpPr/>
          <p:nvPr>
            <p:ph idx="2" type="pic"/>
          </p:nvPr>
        </p:nvSpPr>
        <p:spPr>
          <a:xfrm>
            <a:off x="1792288" y="459581"/>
            <a:ext cx="5486400" cy="3086100"/>
          </a:xfrm>
          <a:prstGeom prst="rect">
            <a:avLst/>
          </a:prstGeom>
          <a:noFill/>
          <a:ln>
            <a:noFill/>
          </a:ln>
        </p:spPr>
        <p:txBody>
          <a:bodyPr anchorCtr="0" anchor="t" bIns="47525" lIns="95075" spcFirstLastPara="1" rIns="95075" wrap="square" tIns="47525">
            <a:normAutofit/>
          </a:bodyPr>
          <a:lstStyle>
            <a:lvl1pPr lvl="0" marR="0" rtl="0" algn="l">
              <a:lnSpc>
                <a:spcPct val="100000"/>
              </a:lnSpc>
              <a:spcBef>
                <a:spcPts val="680"/>
              </a:spcBef>
              <a:spcAft>
                <a:spcPts val="0"/>
              </a:spcAft>
              <a:buClr>
                <a:schemeClr val="lt1"/>
              </a:buClr>
              <a:buSzPts val="3400"/>
              <a:buFont typeface="Arial"/>
              <a:buNone/>
              <a:defRPr b="0" i="0" sz="3400" u="none" cap="none" strike="noStrike">
                <a:solidFill>
                  <a:schemeClr val="lt1"/>
                </a:solidFill>
                <a:latin typeface="Calibri"/>
                <a:ea typeface="Calibri"/>
                <a:cs typeface="Calibri"/>
                <a:sym typeface="Calibri"/>
              </a:defRPr>
            </a:lvl1pPr>
            <a:lvl2pPr lvl="1" marR="0" rtl="0" algn="l">
              <a:lnSpc>
                <a:spcPct val="100000"/>
              </a:lnSpc>
              <a:spcBef>
                <a:spcPts val="580"/>
              </a:spcBef>
              <a:spcAft>
                <a:spcPts val="0"/>
              </a:spcAft>
              <a:buClr>
                <a:schemeClr val="lt1"/>
              </a:buClr>
              <a:buSzPts val="2900"/>
              <a:buFont typeface="Arial"/>
              <a:buNone/>
              <a:defRPr b="0" i="0" sz="2900" u="none" cap="none" strike="noStrike">
                <a:solidFill>
                  <a:schemeClr val="lt1"/>
                </a:solidFill>
                <a:latin typeface="Calibri"/>
                <a:ea typeface="Calibri"/>
                <a:cs typeface="Calibri"/>
                <a:sym typeface="Calibri"/>
              </a:defRPr>
            </a:lvl2pPr>
            <a:lvl3pPr lvl="2" marR="0" rtl="0" algn="l">
              <a:lnSpc>
                <a:spcPct val="100000"/>
              </a:lnSpc>
              <a:spcBef>
                <a:spcPts val="500"/>
              </a:spcBef>
              <a:spcAft>
                <a:spcPts val="0"/>
              </a:spcAft>
              <a:buClr>
                <a:schemeClr val="lt1"/>
              </a:buClr>
              <a:buSzPts val="2500"/>
              <a:buFont typeface="Arial"/>
              <a:buNone/>
              <a:defRPr b="0" i="0" sz="2500" u="none" cap="none" strike="noStrike">
                <a:solidFill>
                  <a:schemeClr val="lt1"/>
                </a:solidFill>
                <a:latin typeface="Calibri"/>
                <a:ea typeface="Calibri"/>
                <a:cs typeface="Calibri"/>
                <a:sym typeface="Calibri"/>
              </a:defRPr>
            </a:lvl3pPr>
            <a:lvl4pPr lvl="3" marR="0" rtl="0" algn="l">
              <a:lnSpc>
                <a:spcPct val="100000"/>
              </a:lnSpc>
              <a:spcBef>
                <a:spcPts val="400"/>
              </a:spcBef>
              <a:spcAft>
                <a:spcPts val="0"/>
              </a:spcAft>
              <a:buClr>
                <a:schemeClr val="lt1"/>
              </a:buClr>
              <a:buSzPts val="2000"/>
              <a:buFont typeface="Arial"/>
              <a:buNone/>
              <a:defRPr b="0" i="0" sz="2000" u="none" cap="none" strike="noStrike">
                <a:solidFill>
                  <a:schemeClr val="lt1"/>
                </a:solidFill>
                <a:latin typeface="Calibri"/>
                <a:ea typeface="Calibri"/>
                <a:cs typeface="Calibri"/>
                <a:sym typeface="Calibri"/>
              </a:defRPr>
            </a:lvl4pPr>
            <a:lvl5pPr lvl="4" marR="0" rtl="0" algn="l">
              <a:lnSpc>
                <a:spcPct val="100000"/>
              </a:lnSpc>
              <a:spcBef>
                <a:spcPts val="400"/>
              </a:spcBef>
              <a:spcAft>
                <a:spcPts val="0"/>
              </a:spcAft>
              <a:buClr>
                <a:schemeClr val="lt1"/>
              </a:buClr>
              <a:buSzPts val="2000"/>
              <a:buFont typeface="Arial"/>
              <a:buNone/>
              <a:defRPr b="0" i="0" sz="2000" u="none" cap="none" strike="noStrike">
                <a:solidFill>
                  <a:schemeClr val="lt1"/>
                </a:solidFill>
                <a:latin typeface="Calibri"/>
                <a:ea typeface="Calibri"/>
                <a:cs typeface="Calibri"/>
                <a:sym typeface="Calibri"/>
              </a:defRPr>
            </a:lvl5pPr>
            <a:lvl6pPr lvl="5" marR="0" rtl="0" algn="l">
              <a:lnSpc>
                <a:spcPct val="100000"/>
              </a:lnSpc>
              <a:spcBef>
                <a:spcPts val="400"/>
              </a:spcBef>
              <a:spcAft>
                <a:spcPts val="0"/>
              </a:spcAft>
              <a:buClr>
                <a:schemeClr val="lt1"/>
              </a:buClr>
              <a:buSzPts val="2000"/>
              <a:buFont typeface="Arial"/>
              <a:buNone/>
              <a:defRPr b="0" i="0" sz="2000" u="none" cap="none" strike="noStrike">
                <a:solidFill>
                  <a:schemeClr val="lt1"/>
                </a:solidFill>
                <a:latin typeface="Calibri"/>
                <a:ea typeface="Calibri"/>
                <a:cs typeface="Calibri"/>
                <a:sym typeface="Calibri"/>
              </a:defRPr>
            </a:lvl6pPr>
            <a:lvl7pPr lvl="6" marR="0" rtl="0" algn="l">
              <a:lnSpc>
                <a:spcPct val="100000"/>
              </a:lnSpc>
              <a:spcBef>
                <a:spcPts val="400"/>
              </a:spcBef>
              <a:spcAft>
                <a:spcPts val="0"/>
              </a:spcAft>
              <a:buClr>
                <a:schemeClr val="lt1"/>
              </a:buClr>
              <a:buSzPts val="2000"/>
              <a:buFont typeface="Arial"/>
              <a:buNone/>
              <a:defRPr b="0" i="0" sz="2000" u="none" cap="none" strike="noStrike">
                <a:solidFill>
                  <a:schemeClr val="lt1"/>
                </a:solidFill>
                <a:latin typeface="Calibri"/>
                <a:ea typeface="Calibri"/>
                <a:cs typeface="Calibri"/>
                <a:sym typeface="Calibri"/>
              </a:defRPr>
            </a:lvl7pPr>
            <a:lvl8pPr lvl="7" marR="0" rtl="0" algn="l">
              <a:lnSpc>
                <a:spcPct val="100000"/>
              </a:lnSpc>
              <a:spcBef>
                <a:spcPts val="400"/>
              </a:spcBef>
              <a:spcAft>
                <a:spcPts val="0"/>
              </a:spcAft>
              <a:buClr>
                <a:schemeClr val="lt1"/>
              </a:buClr>
              <a:buSzPts val="2000"/>
              <a:buFont typeface="Arial"/>
              <a:buNone/>
              <a:defRPr b="0" i="0" sz="2000" u="none" cap="none" strike="noStrike">
                <a:solidFill>
                  <a:schemeClr val="lt1"/>
                </a:solidFill>
                <a:latin typeface="Calibri"/>
                <a:ea typeface="Calibri"/>
                <a:cs typeface="Calibri"/>
                <a:sym typeface="Calibri"/>
              </a:defRPr>
            </a:lvl8pPr>
            <a:lvl9pPr lvl="8" marR="0" rtl="0" algn="l">
              <a:lnSpc>
                <a:spcPct val="100000"/>
              </a:lnSpc>
              <a:spcBef>
                <a:spcPts val="400"/>
              </a:spcBef>
              <a:spcAft>
                <a:spcPts val="0"/>
              </a:spcAft>
              <a:buClr>
                <a:schemeClr val="lt1"/>
              </a:buClr>
              <a:buSzPts val="2000"/>
              <a:buFont typeface="Arial"/>
              <a:buNone/>
              <a:defRPr b="0" i="0" sz="2000" u="none" cap="none" strike="noStrike">
                <a:solidFill>
                  <a:schemeClr val="lt1"/>
                </a:solidFill>
                <a:latin typeface="Calibri"/>
                <a:ea typeface="Calibri"/>
                <a:cs typeface="Calibri"/>
                <a:sym typeface="Calibri"/>
              </a:defRPr>
            </a:lvl9pPr>
          </a:lstStyle>
          <a:p/>
        </p:txBody>
      </p:sp>
      <p:sp>
        <p:nvSpPr>
          <p:cNvPr id="149" name="Google Shape;149;p43"/>
          <p:cNvSpPr txBox="1"/>
          <p:nvPr>
            <p:ph idx="1" type="body"/>
          </p:nvPr>
        </p:nvSpPr>
        <p:spPr>
          <a:xfrm>
            <a:off x="1792288" y="4025508"/>
            <a:ext cx="5486400" cy="603647"/>
          </a:xfrm>
          <a:prstGeom prst="rect">
            <a:avLst/>
          </a:prstGeom>
          <a:noFill/>
          <a:ln>
            <a:noFill/>
          </a:ln>
        </p:spPr>
        <p:txBody>
          <a:bodyPr anchorCtr="0" anchor="t" bIns="47525" lIns="95075" spcFirstLastPara="1" rIns="95075" wrap="square" tIns="47525">
            <a:normAutofit/>
          </a:bodyPr>
          <a:lstStyle>
            <a:lvl1pPr indent="-228600" lvl="0" marL="457200" algn="l">
              <a:lnSpc>
                <a:spcPct val="100000"/>
              </a:lnSpc>
              <a:spcBef>
                <a:spcPts val="280"/>
              </a:spcBef>
              <a:spcAft>
                <a:spcPts val="0"/>
              </a:spcAft>
              <a:buClr>
                <a:schemeClr val="lt1"/>
              </a:buClr>
              <a:buSzPts val="1400"/>
              <a:buNone/>
              <a:defRPr sz="1400"/>
            </a:lvl1pPr>
            <a:lvl2pPr indent="-228600" lvl="1" marL="914400" algn="l">
              <a:lnSpc>
                <a:spcPct val="100000"/>
              </a:lnSpc>
              <a:spcBef>
                <a:spcPts val="240"/>
              </a:spcBef>
              <a:spcAft>
                <a:spcPts val="0"/>
              </a:spcAft>
              <a:buClr>
                <a:schemeClr val="lt1"/>
              </a:buClr>
              <a:buSzPts val="1200"/>
              <a:buNone/>
              <a:defRPr sz="1200"/>
            </a:lvl2pPr>
            <a:lvl3pPr indent="-228600" lvl="2" marL="1371600" algn="l">
              <a:lnSpc>
                <a:spcPct val="100000"/>
              </a:lnSpc>
              <a:spcBef>
                <a:spcPts val="220"/>
              </a:spcBef>
              <a:spcAft>
                <a:spcPts val="0"/>
              </a:spcAft>
              <a:buClr>
                <a:schemeClr val="lt1"/>
              </a:buClr>
              <a:buSzPts val="1100"/>
              <a:buNone/>
              <a:defRPr sz="1100"/>
            </a:lvl3pPr>
            <a:lvl4pPr indent="-228600" lvl="3" marL="1828800" algn="l">
              <a:lnSpc>
                <a:spcPct val="100000"/>
              </a:lnSpc>
              <a:spcBef>
                <a:spcPts val="200"/>
              </a:spcBef>
              <a:spcAft>
                <a:spcPts val="0"/>
              </a:spcAft>
              <a:buClr>
                <a:schemeClr val="lt1"/>
              </a:buClr>
              <a:buSzPts val="1000"/>
              <a:buNone/>
              <a:defRPr sz="1000"/>
            </a:lvl4pPr>
            <a:lvl5pPr indent="-228600" lvl="4" marL="2286000" algn="l">
              <a:lnSpc>
                <a:spcPct val="100000"/>
              </a:lnSpc>
              <a:spcBef>
                <a:spcPts val="200"/>
              </a:spcBef>
              <a:spcAft>
                <a:spcPts val="0"/>
              </a:spcAft>
              <a:buClr>
                <a:schemeClr val="lt1"/>
              </a:buClr>
              <a:buSzPts val="1000"/>
              <a:buNone/>
              <a:defRPr sz="1000"/>
            </a:lvl5pPr>
            <a:lvl6pPr indent="-228600" lvl="5" marL="2743200" algn="l">
              <a:lnSpc>
                <a:spcPct val="100000"/>
              </a:lnSpc>
              <a:spcBef>
                <a:spcPts val="200"/>
              </a:spcBef>
              <a:spcAft>
                <a:spcPts val="0"/>
              </a:spcAft>
              <a:buClr>
                <a:schemeClr val="lt1"/>
              </a:buClr>
              <a:buSzPts val="1000"/>
              <a:buNone/>
              <a:defRPr sz="1000"/>
            </a:lvl6pPr>
            <a:lvl7pPr indent="-228600" lvl="6" marL="3200400" algn="l">
              <a:lnSpc>
                <a:spcPct val="100000"/>
              </a:lnSpc>
              <a:spcBef>
                <a:spcPts val="200"/>
              </a:spcBef>
              <a:spcAft>
                <a:spcPts val="0"/>
              </a:spcAft>
              <a:buClr>
                <a:schemeClr val="lt1"/>
              </a:buClr>
              <a:buSzPts val="1000"/>
              <a:buNone/>
              <a:defRPr sz="1000"/>
            </a:lvl7pPr>
            <a:lvl8pPr indent="-228600" lvl="7" marL="3657600" algn="l">
              <a:lnSpc>
                <a:spcPct val="100000"/>
              </a:lnSpc>
              <a:spcBef>
                <a:spcPts val="200"/>
              </a:spcBef>
              <a:spcAft>
                <a:spcPts val="0"/>
              </a:spcAft>
              <a:buClr>
                <a:schemeClr val="lt1"/>
              </a:buClr>
              <a:buSzPts val="1000"/>
              <a:buNone/>
              <a:defRPr sz="1000"/>
            </a:lvl8pPr>
            <a:lvl9pPr indent="-228600" lvl="8" marL="4114800" algn="l">
              <a:lnSpc>
                <a:spcPct val="100000"/>
              </a:lnSpc>
              <a:spcBef>
                <a:spcPts val="200"/>
              </a:spcBef>
              <a:spcAft>
                <a:spcPts val="0"/>
              </a:spcAft>
              <a:buClr>
                <a:schemeClr val="lt1"/>
              </a:buClr>
              <a:buSzPts val="1000"/>
              <a:buNone/>
              <a:defRPr sz="1000"/>
            </a:lvl9pPr>
          </a:lstStyle>
          <a:p/>
        </p:txBody>
      </p:sp>
      <p:sp>
        <p:nvSpPr>
          <p:cNvPr id="150" name="Google Shape;150;p43"/>
          <p:cNvSpPr txBox="1"/>
          <p:nvPr>
            <p:ph idx="10" type="dt"/>
          </p:nvPr>
        </p:nvSpPr>
        <p:spPr>
          <a:xfrm>
            <a:off x="457200" y="4767267"/>
            <a:ext cx="2133600" cy="273844"/>
          </a:xfrm>
          <a:prstGeom prst="rect">
            <a:avLst/>
          </a:prstGeom>
          <a:noFill/>
          <a:ln>
            <a:noFill/>
          </a:ln>
        </p:spPr>
        <p:txBody>
          <a:bodyPr anchorCtr="0" anchor="ctr" bIns="47525" lIns="95075" spcFirstLastPara="1" rIns="95075" wrap="square" tIns="475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1" name="Google Shape;151;p43"/>
          <p:cNvSpPr txBox="1"/>
          <p:nvPr>
            <p:ph idx="11" type="ftr"/>
          </p:nvPr>
        </p:nvSpPr>
        <p:spPr>
          <a:xfrm>
            <a:off x="3124200" y="4767267"/>
            <a:ext cx="2895600" cy="273844"/>
          </a:xfrm>
          <a:prstGeom prst="rect">
            <a:avLst/>
          </a:prstGeom>
          <a:noFill/>
          <a:ln>
            <a:noFill/>
          </a:ln>
        </p:spPr>
        <p:txBody>
          <a:bodyPr anchorCtr="0" anchor="ctr" bIns="47525" lIns="95075" spcFirstLastPara="1" rIns="95075" wrap="square" tIns="47525">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2" name="Google Shape;152;p43"/>
          <p:cNvSpPr txBox="1"/>
          <p:nvPr>
            <p:ph idx="12" type="sldNum"/>
          </p:nvPr>
        </p:nvSpPr>
        <p:spPr>
          <a:xfrm>
            <a:off x="6553200" y="4767267"/>
            <a:ext cx="2133600" cy="273844"/>
          </a:xfrm>
          <a:prstGeom prst="rect">
            <a:avLst/>
          </a:prstGeom>
          <a:noFill/>
          <a:ln>
            <a:noFill/>
          </a:ln>
        </p:spPr>
        <p:txBody>
          <a:bodyPr anchorCtr="0" anchor="ctr" bIns="47525" lIns="95075" spcFirstLastPara="1" rIns="95075" wrap="square" tIns="47525">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53" name="Shape 153"/>
        <p:cNvGrpSpPr/>
        <p:nvPr/>
      </p:nvGrpSpPr>
      <p:grpSpPr>
        <a:xfrm>
          <a:off x="0" y="0"/>
          <a:ext cx="0" cy="0"/>
          <a:chOff x="0" y="0"/>
          <a:chExt cx="0" cy="0"/>
        </a:xfrm>
      </p:grpSpPr>
      <p:sp>
        <p:nvSpPr>
          <p:cNvPr id="154" name="Google Shape;154;p44"/>
          <p:cNvSpPr txBox="1"/>
          <p:nvPr>
            <p:ph type="title"/>
          </p:nvPr>
        </p:nvSpPr>
        <p:spPr>
          <a:xfrm>
            <a:off x="457200" y="205979"/>
            <a:ext cx="8229600" cy="857250"/>
          </a:xfrm>
          <a:prstGeom prst="rect">
            <a:avLst/>
          </a:prstGeom>
          <a:noFill/>
          <a:ln>
            <a:noFill/>
          </a:ln>
        </p:spPr>
        <p:txBody>
          <a:bodyPr anchorCtr="0" anchor="ctr" bIns="47525" lIns="95075" spcFirstLastPara="1" rIns="95075" wrap="square" tIns="47525">
            <a:normAutofit/>
          </a:bodyPr>
          <a:lstStyle>
            <a:lvl1pPr lvl="0" algn="ctr">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5" name="Google Shape;155;p44"/>
          <p:cNvSpPr txBox="1"/>
          <p:nvPr>
            <p:ph idx="1" type="body"/>
          </p:nvPr>
        </p:nvSpPr>
        <p:spPr>
          <a:xfrm rot="5400000">
            <a:off x="2874764" y="-1217413"/>
            <a:ext cx="3394472" cy="8229600"/>
          </a:xfrm>
          <a:prstGeom prst="rect">
            <a:avLst/>
          </a:prstGeom>
          <a:noFill/>
          <a:ln>
            <a:noFill/>
          </a:ln>
        </p:spPr>
        <p:txBody>
          <a:bodyPr anchorCtr="0" anchor="t" bIns="47525" lIns="95075" spcFirstLastPara="1" rIns="95075" wrap="square" tIns="47525">
            <a:normAutofit/>
          </a:bodyPr>
          <a:lstStyle>
            <a:lvl1pPr indent="-342900" lvl="0" marL="457200" algn="l">
              <a:lnSpc>
                <a:spcPct val="100000"/>
              </a:lnSpc>
              <a:spcBef>
                <a:spcPts val="360"/>
              </a:spcBef>
              <a:spcAft>
                <a:spcPts val="0"/>
              </a:spcAft>
              <a:buClr>
                <a:schemeClr val="lt1"/>
              </a:buClr>
              <a:buSzPts val="1800"/>
              <a:buChar char="•"/>
              <a:defRPr/>
            </a:lvl1pPr>
            <a:lvl2pPr indent="-342900" lvl="1" marL="914400" algn="l">
              <a:lnSpc>
                <a:spcPct val="100000"/>
              </a:lnSpc>
              <a:spcBef>
                <a:spcPts val="360"/>
              </a:spcBef>
              <a:spcAft>
                <a:spcPts val="0"/>
              </a:spcAft>
              <a:buClr>
                <a:schemeClr val="lt1"/>
              </a:buClr>
              <a:buSzPts val="1800"/>
              <a:buChar char="–"/>
              <a:defRPr/>
            </a:lvl2pPr>
            <a:lvl3pPr indent="-342900" lvl="2" marL="1371600" algn="l">
              <a:lnSpc>
                <a:spcPct val="100000"/>
              </a:lnSpc>
              <a:spcBef>
                <a:spcPts val="360"/>
              </a:spcBef>
              <a:spcAft>
                <a:spcPts val="0"/>
              </a:spcAft>
              <a:buClr>
                <a:schemeClr val="lt1"/>
              </a:buClr>
              <a:buSzPts val="1800"/>
              <a:buChar char="•"/>
              <a:defRPr/>
            </a:lvl3pPr>
            <a:lvl4pPr indent="-342900" lvl="3" marL="1828800" algn="l">
              <a:lnSpc>
                <a:spcPct val="100000"/>
              </a:lnSpc>
              <a:spcBef>
                <a:spcPts val="360"/>
              </a:spcBef>
              <a:spcAft>
                <a:spcPts val="0"/>
              </a:spcAft>
              <a:buClr>
                <a:schemeClr val="lt1"/>
              </a:buClr>
              <a:buSzPts val="1800"/>
              <a:buChar char="–"/>
              <a:defRPr/>
            </a:lvl4pPr>
            <a:lvl5pPr indent="-342900" lvl="4" marL="2286000" algn="l">
              <a:lnSpc>
                <a:spcPct val="100000"/>
              </a:lnSpc>
              <a:spcBef>
                <a:spcPts val="360"/>
              </a:spcBef>
              <a:spcAft>
                <a:spcPts val="0"/>
              </a:spcAft>
              <a:buClr>
                <a:schemeClr val="lt1"/>
              </a:buClr>
              <a:buSzPts val="1800"/>
              <a:buChar char="»"/>
              <a:defRPr/>
            </a:lvl5pPr>
            <a:lvl6pPr indent="-342900" lvl="5" marL="2743200" algn="l">
              <a:lnSpc>
                <a:spcPct val="100000"/>
              </a:lnSpc>
              <a:spcBef>
                <a:spcPts val="360"/>
              </a:spcBef>
              <a:spcAft>
                <a:spcPts val="0"/>
              </a:spcAft>
              <a:buClr>
                <a:schemeClr val="lt1"/>
              </a:buClr>
              <a:buSzPts val="1800"/>
              <a:buChar char="•"/>
              <a:defRPr/>
            </a:lvl6pPr>
            <a:lvl7pPr indent="-342900" lvl="6" marL="3200400" algn="l">
              <a:lnSpc>
                <a:spcPct val="100000"/>
              </a:lnSpc>
              <a:spcBef>
                <a:spcPts val="360"/>
              </a:spcBef>
              <a:spcAft>
                <a:spcPts val="0"/>
              </a:spcAft>
              <a:buClr>
                <a:schemeClr val="lt1"/>
              </a:buClr>
              <a:buSzPts val="1800"/>
              <a:buChar char="•"/>
              <a:defRPr/>
            </a:lvl7pPr>
            <a:lvl8pPr indent="-342900" lvl="7" marL="3657600" algn="l">
              <a:lnSpc>
                <a:spcPct val="100000"/>
              </a:lnSpc>
              <a:spcBef>
                <a:spcPts val="360"/>
              </a:spcBef>
              <a:spcAft>
                <a:spcPts val="0"/>
              </a:spcAft>
              <a:buClr>
                <a:schemeClr val="lt1"/>
              </a:buClr>
              <a:buSzPts val="1800"/>
              <a:buChar char="•"/>
              <a:defRPr/>
            </a:lvl8pPr>
            <a:lvl9pPr indent="-342900" lvl="8" marL="4114800" algn="l">
              <a:lnSpc>
                <a:spcPct val="100000"/>
              </a:lnSpc>
              <a:spcBef>
                <a:spcPts val="360"/>
              </a:spcBef>
              <a:spcAft>
                <a:spcPts val="0"/>
              </a:spcAft>
              <a:buClr>
                <a:schemeClr val="lt1"/>
              </a:buClr>
              <a:buSzPts val="1800"/>
              <a:buChar char="•"/>
              <a:defRPr/>
            </a:lvl9pPr>
          </a:lstStyle>
          <a:p/>
        </p:txBody>
      </p:sp>
      <p:sp>
        <p:nvSpPr>
          <p:cNvPr id="156" name="Google Shape;156;p44"/>
          <p:cNvSpPr txBox="1"/>
          <p:nvPr>
            <p:ph idx="10" type="dt"/>
          </p:nvPr>
        </p:nvSpPr>
        <p:spPr>
          <a:xfrm>
            <a:off x="457200" y="4767267"/>
            <a:ext cx="2133600" cy="273844"/>
          </a:xfrm>
          <a:prstGeom prst="rect">
            <a:avLst/>
          </a:prstGeom>
          <a:noFill/>
          <a:ln>
            <a:noFill/>
          </a:ln>
        </p:spPr>
        <p:txBody>
          <a:bodyPr anchorCtr="0" anchor="ctr" bIns="47525" lIns="95075" spcFirstLastPara="1" rIns="95075" wrap="square" tIns="475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7" name="Google Shape;157;p44"/>
          <p:cNvSpPr txBox="1"/>
          <p:nvPr>
            <p:ph idx="11" type="ftr"/>
          </p:nvPr>
        </p:nvSpPr>
        <p:spPr>
          <a:xfrm>
            <a:off x="3124200" y="4767267"/>
            <a:ext cx="2895600" cy="273844"/>
          </a:xfrm>
          <a:prstGeom prst="rect">
            <a:avLst/>
          </a:prstGeom>
          <a:noFill/>
          <a:ln>
            <a:noFill/>
          </a:ln>
        </p:spPr>
        <p:txBody>
          <a:bodyPr anchorCtr="0" anchor="ctr" bIns="47525" lIns="95075" spcFirstLastPara="1" rIns="95075" wrap="square" tIns="47525">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8" name="Google Shape;158;p44"/>
          <p:cNvSpPr txBox="1"/>
          <p:nvPr>
            <p:ph idx="12" type="sldNum"/>
          </p:nvPr>
        </p:nvSpPr>
        <p:spPr>
          <a:xfrm>
            <a:off x="6553200" y="4767267"/>
            <a:ext cx="2133600" cy="273844"/>
          </a:xfrm>
          <a:prstGeom prst="rect">
            <a:avLst/>
          </a:prstGeom>
          <a:noFill/>
          <a:ln>
            <a:noFill/>
          </a:ln>
        </p:spPr>
        <p:txBody>
          <a:bodyPr anchorCtr="0" anchor="ctr" bIns="47525" lIns="95075" spcFirstLastPara="1" rIns="95075" wrap="square" tIns="47525">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59" name="Shape 159"/>
        <p:cNvGrpSpPr/>
        <p:nvPr/>
      </p:nvGrpSpPr>
      <p:grpSpPr>
        <a:xfrm>
          <a:off x="0" y="0"/>
          <a:ext cx="0" cy="0"/>
          <a:chOff x="0" y="0"/>
          <a:chExt cx="0" cy="0"/>
        </a:xfrm>
      </p:grpSpPr>
      <p:sp>
        <p:nvSpPr>
          <p:cNvPr id="160" name="Google Shape;160;p45"/>
          <p:cNvSpPr txBox="1"/>
          <p:nvPr>
            <p:ph type="title"/>
          </p:nvPr>
        </p:nvSpPr>
        <p:spPr>
          <a:xfrm rot="5400000">
            <a:off x="5463778" y="1371604"/>
            <a:ext cx="4388644" cy="2057400"/>
          </a:xfrm>
          <a:prstGeom prst="rect">
            <a:avLst/>
          </a:prstGeom>
          <a:noFill/>
          <a:ln>
            <a:noFill/>
          </a:ln>
        </p:spPr>
        <p:txBody>
          <a:bodyPr anchorCtr="0" anchor="ctr" bIns="47525" lIns="95075" spcFirstLastPara="1" rIns="95075" wrap="square" tIns="47525">
            <a:normAutofit/>
          </a:bodyPr>
          <a:lstStyle>
            <a:lvl1pPr lvl="0" algn="ctr">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1" name="Google Shape;161;p45"/>
          <p:cNvSpPr txBox="1"/>
          <p:nvPr>
            <p:ph idx="1" type="body"/>
          </p:nvPr>
        </p:nvSpPr>
        <p:spPr>
          <a:xfrm rot="5400000">
            <a:off x="1272778" y="-609596"/>
            <a:ext cx="4388644" cy="6019800"/>
          </a:xfrm>
          <a:prstGeom prst="rect">
            <a:avLst/>
          </a:prstGeom>
          <a:noFill/>
          <a:ln>
            <a:noFill/>
          </a:ln>
        </p:spPr>
        <p:txBody>
          <a:bodyPr anchorCtr="0" anchor="t" bIns="47525" lIns="95075" spcFirstLastPara="1" rIns="95075" wrap="square" tIns="47525">
            <a:normAutofit/>
          </a:bodyPr>
          <a:lstStyle>
            <a:lvl1pPr indent="-342900" lvl="0" marL="457200" algn="l">
              <a:lnSpc>
                <a:spcPct val="100000"/>
              </a:lnSpc>
              <a:spcBef>
                <a:spcPts val="360"/>
              </a:spcBef>
              <a:spcAft>
                <a:spcPts val="0"/>
              </a:spcAft>
              <a:buClr>
                <a:schemeClr val="lt1"/>
              </a:buClr>
              <a:buSzPts val="1800"/>
              <a:buChar char="•"/>
              <a:defRPr/>
            </a:lvl1pPr>
            <a:lvl2pPr indent="-342900" lvl="1" marL="914400" algn="l">
              <a:lnSpc>
                <a:spcPct val="100000"/>
              </a:lnSpc>
              <a:spcBef>
                <a:spcPts val="360"/>
              </a:spcBef>
              <a:spcAft>
                <a:spcPts val="0"/>
              </a:spcAft>
              <a:buClr>
                <a:schemeClr val="lt1"/>
              </a:buClr>
              <a:buSzPts val="1800"/>
              <a:buChar char="–"/>
              <a:defRPr/>
            </a:lvl2pPr>
            <a:lvl3pPr indent="-342900" lvl="2" marL="1371600" algn="l">
              <a:lnSpc>
                <a:spcPct val="100000"/>
              </a:lnSpc>
              <a:spcBef>
                <a:spcPts val="360"/>
              </a:spcBef>
              <a:spcAft>
                <a:spcPts val="0"/>
              </a:spcAft>
              <a:buClr>
                <a:schemeClr val="lt1"/>
              </a:buClr>
              <a:buSzPts val="1800"/>
              <a:buChar char="•"/>
              <a:defRPr/>
            </a:lvl3pPr>
            <a:lvl4pPr indent="-342900" lvl="3" marL="1828800" algn="l">
              <a:lnSpc>
                <a:spcPct val="100000"/>
              </a:lnSpc>
              <a:spcBef>
                <a:spcPts val="360"/>
              </a:spcBef>
              <a:spcAft>
                <a:spcPts val="0"/>
              </a:spcAft>
              <a:buClr>
                <a:schemeClr val="lt1"/>
              </a:buClr>
              <a:buSzPts val="1800"/>
              <a:buChar char="–"/>
              <a:defRPr/>
            </a:lvl4pPr>
            <a:lvl5pPr indent="-342900" lvl="4" marL="2286000" algn="l">
              <a:lnSpc>
                <a:spcPct val="100000"/>
              </a:lnSpc>
              <a:spcBef>
                <a:spcPts val="360"/>
              </a:spcBef>
              <a:spcAft>
                <a:spcPts val="0"/>
              </a:spcAft>
              <a:buClr>
                <a:schemeClr val="lt1"/>
              </a:buClr>
              <a:buSzPts val="1800"/>
              <a:buChar char="»"/>
              <a:defRPr/>
            </a:lvl5pPr>
            <a:lvl6pPr indent="-342900" lvl="5" marL="2743200" algn="l">
              <a:lnSpc>
                <a:spcPct val="100000"/>
              </a:lnSpc>
              <a:spcBef>
                <a:spcPts val="360"/>
              </a:spcBef>
              <a:spcAft>
                <a:spcPts val="0"/>
              </a:spcAft>
              <a:buClr>
                <a:schemeClr val="lt1"/>
              </a:buClr>
              <a:buSzPts val="1800"/>
              <a:buChar char="•"/>
              <a:defRPr/>
            </a:lvl6pPr>
            <a:lvl7pPr indent="-342900" lvl="6" marL="3200400" algn="l">
              <a:lnSpc>
                <a:spcPct val="100000"/>
              </a:lnSpc>
              <a:spcBef>
                <a:spcPts val="360"/>
              </a:spcBef>
              <a:spcAft>
                <a:spcPts val="0"/>
              </a:spcAft>
              <a:buClr>
                <a:schemeClr val="lt1"/>
              </a:buClr>
              <a:buSzPts val="1800"/>
              <a:buChar char="•"/>
              <a:defRPr/>
            </a:lvl7pPr>
            <a:lvl8pPr indent="-342900" lvl="7" marL="3657600" algn="l">
              <a:lnSpc>
                <a:spcPct val="100000"/>
              </a:lnSpc>
              <a:spcBef>
                <a:spcPts val="360"/>
              </a:spcBef>
              <a:spcAft>
                <a:spcPts val="0"/>
              </a:spcAft>
              <a:buClr>
                <a:schemeClr val="lt1"/>
              </a:buClr>
              <a:buSzPts val="1800"/>
              <a:buChar char="•"/>
              <a:defRPr/>
            </a:lvl8pPr>
            <a:lvl9pPr indent="-342900" lvl="8" marL="4114800" algn="l">
              <a:lnSpc>
                <a:spcPct val="100000"/>
              </a:lnSpc>
              <a:spcBef>
                <a:spcPts val="360"/>
              </a:spcBef>
              <a:spcAft>
                <a:spcPts val="0"/>
              </a:spcAft>
              <a:buClr>
                <a:schemeClr val="lt1"/>
              </a:buClr>
              <a:buSzPts val="1800"/>
              <a:buChar char="•"/>
              <a:defRPr/>
            </a:lvl9pPr>
          </a:lstStyle>
          <a:p/>
        </p:txBody>
      </p:sp>
      <p:sp>
        <p:nvSpPr>
          <p:cNvPr id="162" name="Google Shape;162;p45"/>
          <p:cNvSpPr txBox="1"/>
          <p:nvPr>
            <p:ph idx="10" type="dt"/>
          </p:nvPr>
        </p:nvSpPr>
        <p:spPr>
          <a:xfrm>
            <a:off x="457200" y="4767267"/>
            <a:ext cx="2133600" cy="273844"/>
          </a:xfrm>
          <a:prstGeom prst="rect">
            <a:avLst/>
          </a:prstGeom>
          <a:noFill/>
          <a:ln>
            <a:noFill/>
          </a:ln>
        </p:spPr>
        <p:txBody>
          <a:bodyPr anchorCtr="0" anchor="ctr" bIns="47525" lIns="95075" spcFirstLastPara="1" rIns="95075" wrap="square" tIns="475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3" name="Google Shape;163;p45"/>
          <p:cNvSpPr txBox="1"/>
          <p:nvPr>
            <p:ph idx="11" type="ftr"/>
          </p:nvPr>
        </p:nvSpPr>
        <p:spPr>
          <a:xfrm>
            <a:off x="3124200" y="4767267"/>
            <a:ext cx="2895600" cy="273844"/>
          </a:xfrm>
          <a:prstGeom prst="rect">
            <a:avLst/>
          </a:prstGeom>
          <a:noFill/>
          <a:ln>
            <a:noFill/>
          </a:ln>
        </p:spPr>
        <p:txBody>
          <a:bodyPr anchorCtr="0" anchor="ctr" bIns="47525" lIns="95075" spcFirstLastPara="1" rIns="95075" wrap="square" tIns="47525">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4" name="Google Shape;164;p45"/>
          <p:cNvSpPr txBox="1"/>
          <p:nvPr>
            <p:ph idx="12" type="sldNum"/>
          </p:nvPr>
        </p:nvSpPr>
        <p:spPr>
          <a:xfrm>
            <a:off x="6553200" y="4767267"/>
            <a:ext cx="2133600" cy="273844"/>
          </a:xfrm>
          <a:prstGeom prst="rect">
            <a:avLst/>
          </a:prstGeom>
          <a:noFill/>
          <a:ln>
            <a:noFill/>
          </a:ln>
        </p:spPr>
        <p:txBody>
          <a:bodyPr anchorCtr="0" anchor="ctr" bIns="47525" lIns="95075" spcFirstLastPara="1" rIns="95075" wrap="square" tIns="47525">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8" name="Shape 28"/>
        <p:cNvGrpSpPr/>
        <p:nvPr/>
      </p:nvGrpSpPr>
      <p:grpSpPr>
        <a:xfrm>
          <a:off x="0" y="0"/>
          <a:ext cx="0" cy="0"/>
          <a:chOff x="0" y="0"/>
          <a:chExt cx="0" cy="0"/>
        </a:xfrm>
      </p:grpSpPr>
      <p:sp>
        <p:nvSpPr>
          <p:cNvPr id="29" name="Google Shape;29;p27"/>
          <p:cNvSpPr txBox="1"/>
          <p:nvPr>
            <p:ph type="title"/>
          </p:nvPr>
        </p:nvSpPr>
        <p:spPr>
          <a:xfrm>
            <a:off x="457200" y="400050"/>
            <a:ext cx="8229600" cy="74295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27"/>
          <p:cNvSpPr txBox="1"/>
          <p:nvPr>
            <p:ph idx="1" type="body"/>
          </p:nvPr>
        </p:nvSpPr>
        <p:spPr>
          <a:xfrm>
            <a:off x="457200" y="1200150"/>
            <a:ext cx="8229600" cy="3657600"/>
          </a:xfrm>
          <a:prstGeom prst="rect">
            <a:avLst/>
          </a:prstGeom>
          <a:noFill/>
          <a:ln>
            <a:noFill/>
          </a:ln>
        </p:spPr>
        <p:txBody>
          <a:bodyPr anchorCtr="0" anchor="t" bIns="45700" lIns="91425" spcFirstLastPara="1" rIns="91425" wrap="square" tIns="45700">
            <a:normAutofit/>
          </a:bodyPr>
          <a:lstStyle>
            <a:lvl1pPr indent="-325755" lvl="0" marL="457200" algn="l">
              <a:lnSpc>
                <a:spcPct val="100000"/>
              </a:lnSpc>
              <a:spcBef>
                <a:spcPts val="360"/>
              </a:spcBef>
              <a:spcAft>
                <a:spcPts val="0"/>
              </a:spcAft>
              <a:buSzPts val="1530"/>
              <a:buChar char="•"/>
              <a:defRPr/>
            </a:lvl1pPr>
            <a:lvl2pPr indent="-325755" lvl="1" marL="914400" algn="l">
              <a:lnSpc>
                <a:spcPct val="100000"/>
              </a:lnSpc>
              <a:spcBef>
                <a:spcPts val="360"/>
              </a:spcBef>
              <a:spcAft>
                <a:spcPts val="0"/>
              </a:spcAft>
              <a:buSzPts val="1530"/>
              <a:buChar char="•"/>
              <a:defRPr/>
            </a:lvl2pPr>
            <a:lvl3pPr indent="-331469" lvl="2" marL="1371600" algn="l">
              <a:lnSpc>
                <a:spcPct val="100000"/>
              </a:lnSpc>
              <a:spcBef>
                <a:spcPts val="360"/>
              </a:spcBef>
              <a:spcAft>
                <a:spcPts val="0"/>
              </a:spcAft>
              <a:buSzPts val="1620"/>
              <a:buChar char="•"/>
              <a:defRPr/>
            </a:lvl3pPr>
            <a:lvl4pPr indent="-342900" lvl="3" marL="1828800" algn="l">
              <a:lnSpc>
                <a:spcPct val="100000"/>
              </a:lnSpc>
              <a:spcBef>
                <a:spcPts val="360"/>
              </a:spcBef>
              <a:spcAft>
                <a:spcPts val="0"/>
              </a:spcAft>
              <a:buSzPts val="1800"/>
              <a:buChar char="•"/>
              <a:defRPr/>
            </a:lvl4pPr>
            <a:lvl5pPr indent="-342900" lvl="4" marL="2286000" algn="l">
              <a:lnSpc>
                <a:spcPct val="100000"/>
              </a:lnSpc>
              <a:spcBef>
                <a:spcPts val="360"/>
              </a:spcBef>
              <a:spcAft>
                <a:spcPts val="0"/>
              </a:spcAft>
              <a:buSzPts val="1800"/>
              <a:buChar char="•"/>
              <a:defRPr/>
            </a:lvl5pPr>
            <a:lvl6pPr indent="-342900" lvl="5" marL="2743200" algn="l">
              <a:lnSpc>
                <a:spcPct val="100000"/>
              </a:lnSpc>
              <a:spcBef>
                <a:spcPts val="360"/>
              </a:spcBef>
              <a:spcAft>
                <a:spcPts val="0"/>
              </a:spcAft>
              <a:buSzPts val="1800"/>
              <a:buChar char="•"/>
              <a:defRPr/>
            </a:lvl6pPr>
            <a:lvl7pPr indent="-342900" lvl="6" marL="3200400" algn="l">
              <a:lnSpc>
                <a:spcPct val="100000"/>
              </a:lnSpc>
              <a:spcBef>
                <a:spcPts val="360"/>
              </a:spcBef>
              <a:spcAft>
                <a:spcPts val="0"/>
              </a:spcAft>
              <a:buSzPts val="1800"/>
              <a:buChar char="•"/>
              <a:defRPr/>
            </a:lvl7pPr>
            <a:lvl8pPr indent="-342900" lvl="7" marL="3657600" algn="l">
              <a:lnSpc>
                <a:spcPct val="100000"/>
              </a:lnSpc>
              <a:spcBef>
                <a:spcPts val="360"/>
              </a:spcBef>
              <a:spcAft>
                <a:spcPts val="0"/>
              </a:spcAft>
              <a:buSzPts val="1800"/>
              <a:buChar char="•"/>
              <a:defRPr/>
            </a:lvl8pPr>
            <a:lvl9pPr indent="-342900" lvl="8" marL="4114800" algn="l">
              <a:lnSpc>
                <a:spcPct val="100000"/>
              </a:lnSpc>
              <a:spcBef>
                <a:spcPts val="360"/>
              </a:spcBef>
              <a:spcAft>
                <a:spcPts val="0"/>
              </a:spcAft>
              <a:buSzPts val="1800"/>
              <a:buChar char="•"/>
              <a:defRPr/>
            </a:lvl9pPr>
          </a:lstStyle>
          <a:p/>
        </p:txBody>
      </p:sp>
      <p:sp>
        <p:nvSpPr>
          <p:cNvPr id="31" name="Google Shape;31;p27"/>
          <p:cNvSpPr txBox="1"/>
          <p:nvPr>
            <p:ph idx="10" type="dt"/>
          </p:nvPr>
        </p:nvSpPr>
        <p:spPr>
          <a:xfrm>
            <a:off x="457200" y="13716"/>
            <a:ext cx="2895600" cy="24688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27"/>
          <p:cNvSpPr txBox="1"/>
          <p:nvPr>
            <p:ph idx="11" type="ftr"/>
          </p:nvPr>
        </p:nvSpPr>
        <p:spPr>
          <a:xfrm>
            <a:off x="3429000" y="13716"/>
            <a:ext cx="4114800" cy="246888"/>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27"/>
          <p:cNvSpPr txBox="1"/>
          <p:nvPr>
            <p:ph idx="12" type="sldNum"/>
          </p:nvPr>
        </p:nvSpPr>
        <p:spPr>
          <a:xfrm>
            <a:off x="7620000" y="13716"/>
            <a:ext cx="1066800" cy="246888"/>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4" name="Shape 34"/>
        <p:cNvGrpSpPr/>
        <p:nvPr/>
      </p:nvGrpSpPr>
      <p:grpSpPr>
        <a:xfrm>
          <a:off x="0" y="0"/>
          <a:ext cx="0" cy="0"/>
          <a:chOff x="0" y="0"/>
          <a:chExt cx="0" cy="0"/>
        </a:xfrm>
      </p:grpSpPr>
      <p:sp>
        <p:nvSpPr>
          <p:cNvPr id="35" name="Google Shape;35;p28"/>
          <p:cNvSpPr txBox="1"/>
          <p:nvPr>
            <p:ph type="title"/>
          </p:nvPr>
        </p:nvSpPr>
        <p:spPr>
          <a:xfrm>
            <a:off x="722313" y="1771651"/>
            <a:ext cx="7772400" cy="1650206"/>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2"/>
              </a:buClr>
              <a:buSzPts val="4800"/>
              <a:buFont typeface="Arial"/>
              <a:buNone/>
              <a:defRPr b="0" sz="48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28"/>
          <p:cNvSpPr txBox="1"/>
          <p:nvPr>
            <p:ph idx="1" type="body"/>
          </p:nvPr>
        </p:nvSpPr>
        <p:spPr>
          <a:xfrm>
            <a:off x="722313" y="3470149"/>
            <a:ext cx="7772400" cy="112514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480"/>
              </a:spcBef>
              <a:spcAft>
                <a:spcPts val="0"/>
              </a:spcAft>
              <a:buSzPts val="2040"/>
              <a:buNone/>
              <a:defRPr sz="2400">
                <a:solidFill>
                  <a:schemeClr val="dk2"/>
                </a:solidFill>
              </a:defRPr>
            </a:lvl1pPr>
            <a:lvl2pPr indent="-228600" lvl="1" marL="914400" algn="l">
              <a:lnSpc>
                <a:spcPct val="100000"/>
              </a:lnSpc>
              <a:spcBef>
                <a:spcPts val="360"/>
              </a:spcBef>
              <a:spcAft>
                <a:spcPts val="0"/>
              </a:spcAft>
              <a:buSzPts val="1530"/>
              <a:buNone/>
              <a:defRPr sz="1800">
                <a:solidFill>
                  <a:srgbClr val="8B8B8D"/>
                </a:solidFill>
              </a:defRPr>
            </a:lvl2pPr>
            <a:lvl3pPr indent="-228600" lvl="2" marL="1371600" algn="l">
              <a:lnSpc>
                <a:spcPct val="100000"/>
              </a:lnSpc>
              <a:spcBef>
                <a:spcPts val="320"/>
              </a:spcBef>
              <a:spcAft>
                <a:spcPts val="0"/>
              </a:spcAft>
              <a:buSzPts val="1440"/>
              <a:buNone/>
              <a:defRPr sz="1600">
                <a:solidFill>
                  <a:srgbClr val="8B8B8D"/>
                </a:solidFill>
              </a:defRPr>
            </a:lvl3pPr>
            <a:lvl4pPr indent="-228600" lvl="3" marL="1828800" algn="l">
              <a:lnSpc>
                <a:spcPct val="100000"/>
              </a:lnSpc>
              <a:spcBef>
                <a:spcPts val="280"/>
              </a:spcBef>
              <a:spcAft>
                <a:spcPts val="0"/>
              </a:spcAft>
              <a:buSzPts val="1400"/>
              <a:buNone/>
              <a:defRPr sz="1400">
                <a:solidFill>
                  <a:srgbClr val="8B8B8D"/>
                </a:solidFill>
              </a:defRPr>
            </a:lvl4pPr>
            <a:lvl5pPr indent="-228600" lvl="4" marL="2286000" algn="l">
              <a:lnSpc>
                <a:spcPct val="100000"/>
              </a:lnSpc>
              <a:spcBef>
                <a:spcPts val="280"/>
              </a:spcBef>
              <a:spcAft>
                <a:spcPts val="0"/>
              </a:spcAft>
              <a:buSzPts val="1400"/>
              <a:buNone/>
              <a:defRPr sz="1400">
                <a:solidFill>
                  <a:srgbClr val="8B8B8D"/>
                </a:solidFill>
              </a:defRPr>
            </a:lvl5pPr>
            <a:lvl6pPr indent="-228600" lvl="5" marL="2743200" algn="l">
              <a:lnSpc>
                <a:spcPct val="100000"/>
              </a:lnSpc>
              <a:spcBef>
                <a:spcPts val="280"/>
              </a:spcBef>
              <a:spcAft>
                <a:spcPts val="0"/>
              </a:spcAft>
              <a:buSzPts val="1400"/>
              <a:buNone/>
              <a:defRPr sz="1400">
                <a:solidFill>
                  <a:srgbClr val="8B8B8D"/>
                </a:solidFill>
              </a:defRPr>
            </a:lvl6pPr>
            <a:lvl7pPr indent="-228600" lvl="6" marL="3200400" algn="l">
              <a:lnSpc>
                <a:spcPct val="100000"/>
              </a:lnSpc>
              <a:spcBef>
                <a:spcPts val="280"/>
              </a:spcBef>
              <a:spcAft>
                <a:spcPts val="0"/>
              </a:spcAft>
              <a:buSzPts val="1400"/>
              <a:buNone/>
              <a:defRPr sz="1400">
                <a:solidFill>
                  <a:srgbClr val="8B8B8D"/>
                </a:solidFill>
              </a:defRPr>
            </a:lvl7pPr>
            <a:lvl8pPr indent="-228600" lvl="7" marL="3657600" algn="l">
              <a:lnSpc>
                <a:spcPct val="100000"/>
              </a:lnSpc>
              <a:spcBef>
                <a:spcPts val="280"/>
              </a:spcBef>
              <a:spcAft>
                <a:spcPts val="0"/>
              </a:spcAft>
              <a:buSzPts val="1400"/>
              <a:buNone/>
              <a:defRPr sz="1400">
                <a:solidFill>
                  <a:srgbClr val="8B8B8D"/>
                </a:solidFill>
              </a:defRPr>
            </a:lvl8pPr>
            <a:lvl9pPr indent="-228600" lvl="8" marL="4114800" algn="l">
              <a:lnSpc>
                <a:spcPct val="100000"/>
              </a:lnSpc>
              <a:spcBef>
                <a:spcPts val="280"/>
              </a:spcBef>
              <a:spcAft>
                <a:spcPts val="0"/>
              </a:spcAft>
              <a:buSzPts val="1400"/>
              <a:buNone/>
              <a:defRPr sz="1400">
                <a:solidFill>
                  <a:srgbClr val="8B8B8D"/>
                </a:solidFill>
              </a:defRPr>
            </a:lvl9pPr>
          </a:lstStyle>
          <a:p/>
        </p:txBody>
      </p:sp>
      <p:sp>
        <p:nvSpPr>
          <p:cNvPr id="37" name="Google Shape;37;p28"/>
          <p:cNvSpPr txBox="1"/>
          <p:nvPr>
            <p:ph idx="10" type="dt"/>
          </p:nvPr>
        </p:nvSpPr>
        <p:spPr>
          <a:xfrm>
            <a:off x="457200" y="13716"/>
            <a:ext cx="2895600" cy="24688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28"/>
          <p:cNvSpPr txBox="1"/>
          <p:nvPr>
            <p:ph idx="11" type="ftr"/>
          </p:nvPr>
        </p:nvSpPr>
        <p:spPr>
          <a:xfrm>
            <a:off x="3429000" y="13716"/>
            <a:ext cx="4114800" cy="246888"/>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28"/>
          <p:cNvSpPr txBox="1"/>
          <p:nvPr>
            <p:ph idx="12" type="sldNum"/>
          </p:nvPr>
        </p:nvSpPr>
        <p:spPr>
          <a:xfrm>
            <a:off x="7620000" y="13716"/>
            <a:ext cx="1066800" cy="246888"/>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cxnSp>
        <p:nvCxnSpPr>
          <p:cNvPr id="40" name="Google Shape;40;p28"/>
          <p:cNvCxnSpPr/>
          <p:nvPr/>
        </p:nvCxnSpPr>
        <p:spPr>
          <a:xfrm>
            <a:off x="731520" y="3449574"/>
            <a:ext cx="7848600" cy="1191"/>
          </a:xfrm>
          <a:prstGeom prst="straightConnector1">
            <a:avLst/>
          </a:prstGeom>
          <a:noFill/>
          <a:ln cap="flat" cmpd="sng" w="19050">
            <a:solidFill>
              <a:schemeClr val="dk2"/>
            </a:solidFill>
            <a:prstDash val="solid"/>
            <a:round/>
            <a:headEnd len="sm" w="sm" type="none"/>
            <a:tailEnd len="sm" w="sm" type="none"/>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1" name="Shape 41"/>
        <p:cNvGrpSpPr/>
        <p:nvPr/>
      </p:nvGrpSpPr>
      <p:grpSpPr>
        <a:xfrm>
          <a:off x="0" y="0"/>
          <a:ext cx="0" cy="0"/>
          <a:chOff x="0" y="0"/>
          <a:chExt cx="0" cy="0"/>
        </a:xfrm>
      </p:grpSpPr>
      <p:sp>
        <p:nvSpPr>
          <p:cNvPr id="42" name="Google Shape;42;p29"/>
          <p:cNvSpPr txBox="1"/>
          <p:nvPr>
            <p:ph type="title"/>
          </p:nvPr>
        </p:nvSpPr>
        <p:spPr>
          <a:xfrm>
            <a:off x="457200" y="400050"/>
            <a:ext cx="8229600" cy="74295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29"/>
          <p:cNvSpPr txBox="1"/>
          <p:nvPr>
            <p:ph idx="1" type="body"/>
          </p:nvPr>
        </p:nvSpPr>
        <p:spPr>
          <a:xfrm>
            <a:off x="457200" y="1255014"/>
            <a:ext cx="4038600" cy="3538728"/>
          </a:xfrm>
          <a:prstGeom prst="rect">
            <a:avLst/>
          </a:prstGeom>
          <a:noFill/>
          <a:ln>
            <a:noFill/>
          </a:ln>
        </p:spPr>
        <p:txBody>
          <a:bodyPr anchorCtr="0" anchor="t" bIns="45700" lIns="91425" spcFirstLastPara="1" rIns="91425" wrap="square" tIns="45700">
            <a:normAutofit/>
          </a:bodyPr>
          <a:lstStyle>
            <a:lvl1pPr indent="-379730" lvl="0" marL="457200" algn="l">
              <a:lnSpc>
                <a:spcPct val="100000"/>
              </a:lnSpc>
              <a:spcBef>
                <a:spcPts val="560"/>
              </a:spcBef>
              <a:spcAft>
                <a:spcPts val="0"/>
              </a:spcAft>
              <a:buSzPts val="2380"/>
              <a:buChar char="•"/>
              <a:defRPr sz="2800"/>
            </a:lvl1pPr>
            <a:lvl2pPr indent="-358140" lvl="1" marL="914400" algn="l">
              <a:lnSpc>
                <a:spcPct val="100000"/>
              </a:lnSpc>
              <a:spcBef>
                <a:spcPts val="480"/>
              </a:spcBef>
              <a:spcAft>
                <a:spcPts val="0"/>
              </a:spcAft>
              <a:buSzPts val="2040"/>
              <a:buChar char="•"/>
              <a:defRPr sz="2400"/>
            </a:lvl2pPr>
            <a:lvl3pPr indent="-342900" lvl="2" marL="1371600" algn="l">
              <a:lnSpc>
                <a:spcPct val="100000"/>
              </a:lnSpc>
              <a:spcBef>
                <a:spcPts val="400"/>
              </a:spcBef>
              <a:spcAft>
                <a:spcPts val="0"/>
              </a:spcAft>
              <a:buSzPts val="1800"/>
              <a:buChar char="•"/>
              <a:defRPr sz="2000"/>
            </a:lvl3pPr>
            <a:lvl4pPr indent="-342900" lvl="3" marL="1828800" algn="l">
              <a:lnSpc>
                <a:spcPct val="100000"/>
              </a:lnSpc>
              <a:spcBef>
                <a:spcPts val="360"/>
              </a:spcBef>
              <a:spcAft>
                <a:spcPts val="0"/>
              </a:spcAft>
              <a:buSzPts val="1800"/>
              <a:buChar char="•"/>
              <a:defRPr sz="1800"/>
            </a:lvl4pPr>
            <a:lvl5pPr indent="-342900" lvl="4" marL="2286000" algn="l">
              <a:lnSpc>
                <a:spcPct val="100000"/>
              </a:lnSpc>
              <a:spcBef>
                <a:spcPts val="360"/>
              </a:spcBef>
              <a:spcAft>
                <a:spcPts val="0"/>
              </a:spcAft>
              <a:buSzPts val="1800"/>
              <a:buChar char="•"/>
              <a:defRPr sz="1800"/>
            </a:lvl5pPr>
            <a:lvl6pPr indent="-342900" lvl="5" marL="2743200" algn="l">
              <a:lnSpc>
                <a:spcPct val="100000"/>
              </a:lnSpc>
              <a:spcBef>
                <a:spcPts val="360"/>
              </a:spcBef>
              <a:spcAft>
                <a:spcPts val="0"/>
              </a:spcAft>
              <a:buSzPts val="1800"/>
              <a:buChar char="•"/>
              <a:defRPr sz="1800"/>
            </a:lvl6pPr>
            <a:lvl7pPr indent="-342900" lvl="6" marL="3200400" algn="l">
              <a:lnSpc>
                <a:spcPct val="100000"/>
              </a:lnSpc>
              <a:spcBef>
                <a:spcPts val="360"/>
              </a:spcBef>
              <a:spcAft>
                <a:spcPts val="0"/>
              </a:spcAft>
              <a:buSzPts val="1800"/>
              <a:buChar char="•"/>
              <a:defRPr sz="1800"/>
            </a:lvl7pPr>
            <a:lvl8pPr indent="-342900" lvl="7" marL="3657600" algn="l">
              <a:lnSpc>
                <a:spcPct val="100000"/>
              </a:lnSpc>
              <a:spcBef>
                <a:spcPts val="360"/>
              </a:spcBef>
              <a:spcAft>
                <a:spcPts val="0"/>
              </a:spcAft>
              <a:buSzPts val="1800"/>
              <a:buChar char="•"/>
              <a:defRPr sz="1800"/>
            </a:lvl8pPr>
            <a:lvl9pPr indent="-342900" lvl="8" marL="4114800" algn="l">
              <a:lnSpc>
                <a:spcPct val="100000"/>
              </a:lnSpc>
              <a:spcBef>
                <a:spcPts val="360"/>
              </a:spcBef>
              <a:spcAft>
                <a:spcPts val="0"/>
              </a:spcAft>
              <a:buSzPts val="1800"/>
              <a:buChar char="•"/>
              <a:defRPr sz="1800"/>
            </a:lvl9pPr>
          </a:lstStyle>
          <a:p/>
        </p:txBody>
      </p:sp>
      <p:sp>
        <p:nvSpPr>
          <p:cNvPr id="44" name="Google Shape;44;p29"/>
          <p:cNvSpPr txBox="1"/>
          <p:nvPr>
            <p:ph idx="2" type="body"/>
          </p:nvPr>
        </p:nvSpPr>
        <p:spPr>
          <a:xfrm>
            <a:off x="4648200" y="1255014"/>
            <a:ext cx="4038600" cy="3538728"/>
          </a:xfrm>
          <a:prstGeom prst="rect">
            <a:avLst/>
          </a:prstGeom>
          <a:noFill/>
          <a:ln>
            <a:noFill/>
          </a:ln>
        </p:spPr>
        <p:txBody>
          <a:bodyPr anchorCtr="0" anchor="t" bIns="45700" lIns="91425" spcFirstLastPara="1" rIns="91425" wrap="square" tIns="45700">
            <a:normAutofit/>
          </a:bodyPr>
          <a:lstStyle>
            <a:lvl1pPr indent="-379730" lvl="0" marL="457200" algn="l">
              <a:lnSpc>
                <a:spcPct val="100000"/>
              </a:lnSpc>
              <a:spcBef>
                <a:spcPts val="560"/>
              </a:spcBef>
              <a:spcAft>
                <a:spcPts val="0"/>
              </a:spcAft>
              <a:buSzPts val="2380"/>
              <a:buChar char="•"/>
              <a:defRPr sz="2800"/>
            </a:lvl1pPr>
            <a:lvl2pPr indent="-358140" lvl="1" marL="914400" algn="l">
              <a:lnSpc>
                <a:spcPct val="100000"/>
              </a:lnSpc>
              <a:spcBef>
                <a:spcPts val="480"/>
              </a:spcBef>
              <a:spcAft>
                <a:spcPts val="0"/>
              </a:spcAft>
              <a:buSzPts val="2040"/>
              <a:buChar char="•"/>
              <a:defRPr sz="2400"/>
            </a:lvl2pPr>
            <a:lvl3pPr indent="-342900" lvl="2" marL="1371600" algn="l">
              <a:lnSpc>
                <a:spcPct val="100000"/>
              </a:lnSpc>
              <a:spcBef>
                <a:spcPts val="400"/>
              </a:spcBef>
              <a:spcAft>
                <a:spcPts val="0"/>
              </a:spcAft>
              <a:buSzPts val="1800"/>
              <a:buChar char="•"/>
              <a:defRPr sz="2000"/>
            </a:lvl3pPr>
            <a:lvl4pPr indent="-342900" lvl="3" marL="1828800" algn="l">
              <a:lnSpc>
                <a:spcPct val="100000"/>
              </a:lnSpc>
              <a:spcBef>
                <a:spcPts val="360"/>
              </a:spcBef>
              <a:spcAft>
                <a:spcPts val="0"/>
              </a:spcAft>
              <a:buSzPts val="1800"/>
              <a:buChar char="•"/>
              <a:defRPr sz="1800"/>
            </a:lvl4pPr>
            <a:lvl5pPr indent="-342900" lvl="4" marL="2286000" algn="l">
              <a:lnSpc>
                <a:spcPct val="100000"/>
              </a:lnSpc>
              <a:spcBef>
                <a:spcPts val="360"/>
              </a:spcBef>
              <a:spcAft>
                <a:spcPts val="0"/>
              </a:spcAft>
              <a:buSzPts val="1800"/>
              <a:buChar char="•"/>
              <a:defRPr sz="1800"/>
            </a:lvl5pPr>
            <a:lvl6pPr indent="-342900" lvl="5" marL="2743200" algn="l">
              <a:lnSpc>
                <a:spcPct val="100000"/>
              </a:lnSpc>
              <a:spcBef>
                <a:spcPts val="360"/>
              </a:spcBef>
              <a:spcAft>
                <a:spcPts val="0"/>
              </a:spcAft>
              <a:buSzPts val="1800"/>
              <a:buChar char="•"/>
              <a:defRPr sz="1800"/>
            </a:lvl6pPr>
            <a:lvl7pPr indent="-342900" lvl="6" marL="3200400" algn="l">
              <a:lnSpc>
                <a:spcPct val="100000"/>
              </a:lnSpc>
              <a:spcBef>
                <a:spcPts val="360"/>
              </a:spcBef>
              <a:spcAft>
                <a:spcPts val="0"/>
              </a:spcAft>
              <a:buSzPts val="1800"/>
              <a:buChar char="•"/>
              <a:defRPr sz="1800"/>
            </a:lvl7pPr>
            <a:lvl8pPr indent="-342900" lvl="7" marL="3657600" algn="l">
              <a:lnSpc>
                <a:spcPct val="100000"/>
              </a:lnSpc>
              <a:spcBef>
                <a:spcPts val="360"/>
              </a:spcBef>
              <a:spcAft>
                <a:spcPts val="0"/>
              </a:spcAft>
              <a:buSzPts val="1800"/>
              <a:buChar char="•"/>
              <a:defRPr sz="1800"/>
            </a:lvl8pPr>
            <a:lvl9pPr indent="-342900" lvl="8" marL="4114800" algn="l">
              <a:lnSpc>
                <a:spcPct val="100000"/>
              </a:lnSpc>
              <a:spcBef>
                <a:spcPts val="360"/>
              </a:spcBef>
              <a:spcAft>
                <a:spcPts val="0"/>
              </a:spcAft>
              <a:buSzPts val="1800"/>
              <a:buChar char="•"/>
              <a:defRPr sz="1800"/>
            </a:lvl9pPr>
          </a:lstStyle>
          <a:p/>
        </p:txBody>
      </p:sp>
      <p:sp>
        <p:nvSpPr>
          <p:cNvPr id="45" name="Google Shape;45;p29"/>
          <p:cNvSpPr txBox="1"/>
          <p:nvPr>
            <p:ph idx="10" type="dt"/>
          </p:nvPr>
        </p:nvSpPr>
        <p:spPr>
          <a:xfrm>
            <a:off x="457200" y="13716"/>
            <a:ext cx="2895600" cy="24688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29"/>
          <p:cNvSpPr txBox="1"/>
          <p:nvPr>
            <p:ph idx="11" type="ftr"/>
          </p:nvPr>
        </p:nvSpPr>
        <p:spPr>
          <a:xfrm>
            <a:off x="3429000" y="13716"/>
            <a:ext cx="4114800" cy="246888"/>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29"/>
          <p:cNvSpPr txBox="1"/>
          <p:nvPr>
            <p:ph idx="12" type="sldNum"/>
          </p:nvPr>
        </p:nvSpPr>
        <p:spPr>
          <a:xfrm>
            <a:off x="7620000" y="13716"/>
            <a:ext cx="1066800" cy="246888"/>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8" name="Shape 48"/>
        <p:cNvGrpSpPr/>
        <p:nvPr/>
      </p:nvGrpSpPr>
      <p:grpSpPr>
        <a:xfrm>
          <a:off x="0" y="0"/>
          <a:ext cx="0" cy="0"/>
          <a:chOff x="0" y="0"/>
          <a:chExt cx="0" cy="0"/>
        </a:xfrm>
      </p:grpSpPr>
      <p:sp>
        <p:nvSpPr>
          <p:cNvPr id="49" name="Google Shape;49;p30"/>
          <p:cNvSpPr txBox="1"/>
          <p:nvPr>
            <p:ph type="title"/>
          </p:nvPr>
        </p:nvSpPr>
        <p:spPr>
          <a:xfrm>
            <a:off x="457200" y="400050"/>
            <a:ext cx="8229600" cy="74295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dk2"/>
              </a:buClr>
              <a:buSzPts val="40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30"/>
          <p:cNvSpPr txBox="1"/>
          <p:nvPr>
            <p:ph idx="1" type="body"/>
          </p:nvPr>
        </p:nvSpPr>
        <p:spPr>
          <a:xfrm>
            <a:off x="457200" y="1257300"/>
            <a:ext cx="3931920" cy="479822"/>
          </a:xfrm>
          <a:prstGeom prst="rect">
            <a:avLst/>
          </a:prstGeom>
          <a:noFill/>
          <a:ln>
            <a:noFill/>
          </a:ln>
        </p:spPr>
        <p:txBody>
          <a:bodyPr anchorCtr="0" anchor="ctr" bIns="45700" lIns="91425" spcFirstLastPara="1" rIns="91425" wrap="square" tIns="45700">
            <a:normAutofit/>
          </a:bodyPr>
          <a:lstStyle>
            <a:lvl1pPr indent="-228600" lvl="0" marL="457200" algn="ctr">
              <a:lnSpc>
                <a:spcPct val="100000"/>
              </a:lnSpc>
              <a:spcBef>
                <a:spcPts val="400"/>
              </a:spcBef>
              <a:spcAft>
                <a:spcPts val="0"/>
              </a:spcAft>
              <a:buSzPts val="1700"/>
              <a:buNone/>
              <a:defRPr b="0" sz="2000">
                <a:solidFill>
                  <a:schemeClr val="dk2"/>
                </a:solidFill>
              </a:defRPr>
            </a:lvl1pPr>
            <a:lvl2pPr indent="-228600" lvl="1" marL="914400" algn="l">
              <a:lnSpc>
                <a:spcPct val="100000"/>
              </a:lnSpc>
              <a:spcBef>
                <a:spcPts val="400"/>
              </a:spcBef>
              <a:spcAft>
                <a:spcPts val="0"/>
              </a:spcAft>
              <a:buSzPts val="1700"/>
              <a:buNone/>
              <a:defRPr b="1" sz="2000"/>
            </a:lvl2pPr>
            <a:lvl3pPr indent="-228600" lvl="2" marL="1371600" algn="l">
              <a:lnSpc>
                <a:spcPct val="100000"/>
              </a:lnSpc>
              <a:spcBef>
                <a:spcPts val="360"/>
              </a:spcBef>
              <a:spcAft>
                <a:spcPts val="0"/>
              </a:spcAft>
              <a:buSzPts val="1620"/>
              <a:buNone/>
              <a:defRPr b="1" sz="1800"/>
            </a:lvl3pPr>
            <a:lvl4pPr indent="-228600" lvl="3" marL="1828800" algn="l">
              <a:lnSpc>
                <a:spcPct val="100000"/>
              </a:lnSpc>
              <a:spcBef>
                <a:spcPts val="320"/>
              </a:spcBef>
              <a:spcAft>
                <a:spcPts val="0"/>
              </a:spcAft>
              <a:buSzPts val="1600"/>
              <a:buNone/>
              <a:defRPr b="1" sz="1600"/>
            </a:lvl4pPr>
            <a:lvl5pPr indent="-228600" lvl="4" marL="2286000" algn="l">
              <a:lnSpc>
                <a:spcPct val="100000"/>
              </a:lnSpc>
              <a:spcBef>
                <a:spcPts val="320"/>
              </a:spcBef>
              <a:spcAft>
                <a:spcPts val="0"/>
              </a:spcAft>
              <a:buSzPts val="1600"/>
              <a:buNone/>
              <a:defRPr b="1" sz="1600"/>
            </a:lvl5pPr>
            <a:lvl6pPr indent="-228600" lvl="5" marL="2743200" algn="l">
              <a:lnSpc>
                <a:spcPct val="100000"/>
              </a:lnSpc>
              <a:spcBef>
                <a:spcPts val="320"/>
              </a:spcBef>
              <a:spcAft>
                <a:spcPts val="0"/>
              </a:spcAft>
              <a:buSzPts val="1600"/>
              <a:buNone/>
              <a:defRPr b="1" sz="1600"/>
            </a:lvl6pPr>
            <a:lvl7pPr indent="-228600" lvl="6" marL="3200400" algn="l">
              <a:lnSpc>
                <a:spcPct val="100000"/>
              </a:lnSpc>
              <a:spcBef>
                <a:spcPts val="320"/>
              </a:spcBef>
              <a:spcAft>
                <a:spcPts val="0"/>
              </a:spcAft>
              <a:buSzPts val="1600"/>
              <a:buNone/>
              <a:defRPr b="1" sz="1600"/>
            </a:lvl7pPr>
            <a:lvl8pPr indent="-228600" lvl="7" marL="3657600" algn="l">
              <a:lnSpc>
                <a:spcPct val="100000"/>
              </a:lnSpc>
              <a:spcBef>
                <a:spcPts val="320"/>
              </a:spcBef>
              <a:spcAft>
                <a:spcPts val="0"/>
              </a:spcAft>
              <a:buSzPts val="1600"/>
              <a:buNone/>
              <a:defRPr b="1" sz="1600"/>
            </a:lvl8pPr>
            <a:lvl9pPr indent="-228600" lvl="8" marL="4114800" algn="l">
              <a:lnSpc>
                <a:spcPct val="100000"/>
              </a:lnSpc>
              <a:spcBef>
                <a:spcPts val="320"/>
              </a:spcBef>
              <a:spcAft>
                <a:spcPts val="0"/>
              </a:spcAft>
              <a:buSzPts val="1600"/>
              <a:buNone/>
              <a:defRPr b="1" sz="1600"/>
            </a:lvl9pPr>
          </a:lstStyle>
          <a:p/>
        </p:txBody>
      </p:sp>
      <p:sp>
        <p:nvSpPr>
          <p:cNvPr id="51" name="Google Shape;51;p30"/>
          <p:cNvSpPr txBox="1"/>
          <p:nvPr>
            <p:ph idx="2" type="body"/>
          </p:nvPr>
        </p:nvSpPr>
        <p:spPr>
          <a:xfrm>
            <a:off x="457200" y="1828800"/>
            <a:ext cx="3931920" cy="2963466"/>
          </a:xfrm>
          <a:prstGeom prst="rect">
            <a:avLst/>
          </a:prstGeom>
          <a:noFill/>
          <a:ln>
            <a:noFill/>
          </a:ln>
        </p:spPr>
        <p:txBody>
          <a:bodyPr anchorCtr="0" anchor="t" bIns="45700" lIns="91425" spcFirstLastPara="1" rIns="91425" wrap="square" tIns="45700">
            <a:normAutofit/>
          </a:bodyPr>
          <a:lstStyle>
            <a:lvl1pPr indent="-358140" lvl="0" marL="457200" algn="l">
              <a:lnSpc>
                <a:spcPct val="100000"/>
              </a:lnSpc>
              <a:spcBef>
                <a:spcPts val="480"/>
              </a:spcBef>
              <a:spcAft>
                <a:spcPts val="0"/>
              </a:spcAft>
              <a:buSzPts val="2040"/>
              <a:buChar char="•"/>
              <a:defRPr sz="2400"/>
            </a:lvl1pPr>
            <a:lvl2pPr indent="-336550" lvl="1" marL="914400" algn="l">
              <a:lnSpc>
                <a:spcPct val="100000"/>
              </a:lnSpc>
              <a:spcBef>
                <a:spcPts val="400"/>
              </a:spcBef>
              <a:spcAft>
                <a:spcPts val="0"/>
              </a:spcAft>
              <a:buSzPts val="1700"/>
              <a:buChar char="•"/>
              <a:defRPr sz="2000"/>
            </a:lvl2pPr>
            <a:lvl3pPr indent="-331469" lvl="2" marL="1371600" algn="l">
              <a:lnSpc>
                <a:spcPct val="100000"/>
              </a:lnSpc>
              <a:spcBef>
                <a:spcPts val="360"/>
              </a:spcBef>
              <a:spcAft>
                <a:spcPts val="0"/>
              </a:spcAft>
              <a:buSzPts val="1620"/>
              <a:buChar char="•"/>
              <a:defRPr sz="1800"/>
            </a:lvl3pPr>
            <a:lvl4pPr indent="-330200" lvl="3" marL="1828800" algn="l">
              <a:lnSpc>
                <a:spcPct val="100000"/>
              </a:lnSpc>
              <a:spcBef>
                <a:spcPts val="320"/>
              </a:spcBef>
              <a:spcAft>
                <a:spcPts val="0"/>
              </a:spcAft>
              <a:buSzPts val="1600"/>
              <a:buChar char="•"/>
              <a:defRPr sz="1600"/>
            </a:lvl4pPr>
            <a:lvl5pPr indent="-330200" lvl="4" marL="2286000" algn="l">
              <a:lnSpc>
                <a:spcPct val="100000"/>
              </a:lnSpc>
              <a:spcBef>
                <a:spcPts val="320"/>
              </a:spcBef>
              <a:spcAft>
                <a:spcPts val="0"/>
              </a:spcAft>
              <a:buSzPts val="1600"/>
              <a:buChar char="•"/>
              <a:defRPr sz="1600"/>
            </a:lvl5pPr>
            <a:lvl6pPr indent="-330200" lvl="5" marL="2743200" algn="l">
              <a:lnSpc>
                <a:spcPct val="100000"/>
              </a:lnSpc>
              <a:spcBef>
                <a:spcPts val="320"/>
              </a:spcBef>
              <a:spcAft>
                <a:spcPts val="0"/>
              </a:spcAft>
              <a:buSzPts val="1600"/>
              <a:buChar char="•"/>
              <a:defRPr sz="1600"/>
            </a:lvl6pPr>
            <a:lvl7pPr indent="-330200" lvl="6" marL="3200400" algn="l">
              <a:lnSpc>
                <a:spcPct val="100000"/>
              </a:lnSpc>
              <a:spcBef>
                <a:spcPts val="320"/>
              </a:spcBef>
              <a:spcAft>
                <a:spcPts val="0"/>
              </a:spcAft>
              <a:buSzPts val="1600"/>
              <a:buChar char="•"/>
              <a:defRPr sz="1600"/>
            </a:lvl7pPr>
            <a:lvl8pPr indent="-330200" lvl="7" marL="3657600" algn="l">
              <a:lnSpc>
                <a:spcPct val="100000"/>
              </a:lnSpc>
              <a:spcBef>
                <a:spcPts val="320"/>
              </a:spcBef>
              <a:spcAft>
                <a:spcPts val="0"/>
              </a:spcAft>
              <a:buSzPts val="1600"/>
              <a:buChar char="•"/>
              <a:defRPr sz="1600"/>
            </a:lvl8pPr>
            <a:lvl9pPr indent="-330200" lvl="8" marL="4114800" algn="l">
              <a:lnSpc>
                <a:spcPct val="100000"/>
              </a:lnSpc>
              <a:spcBef>
                <a:spcPts val="320"/>
              </a:spcBef>
              <a:spcAft>
                <a:spcPts val="0"/>
              </a:spcAft>
              <a:buSzPts val="1600"/>
              <a:buChar char="•"/>
              <a:defRPr sz="1600"/>
            </a:lvl9pPr>
          </a:lstStyle>
          <a:p/>
        </p:txBody>
      </p:sp>
      <p:sp>
        <p:nvSpPr>
          <p:cNvPr id="52" name="Google Shape;52;p30"/>
          <p:cNvSpPr txBox="1"/>
          <p:nvPr>
            <p:ph idx="3" type="body"/>
          </p:nvPr>
        </p:nvSpPr>
        <p:spPr>
          <a:xfrm>
            <a:off x="4754880" y="1257300"/>
            <a:ext cx="3931920" cy="479822"/>
          </a:xfrm>
          <a:prstGeom prst="rect">
            <a:avLst/>
          </a:prstGeom>
          <a:noFill/>
          <a:ln>
            <a:noFill/>
          </a:ln>
        </p:spPr>
        <p:txBody>
          <a:bodyPr anchorCtr="0" anchor="ctr" bIns="45700" lIns="91425" spcFirstLastPara="1" rIns="91425" wrap="square" tIns="45700">
            <a:normAutofit/>
          </a:bodyPr>
          <a:lstStyle>
            <a:lvl1pPr indent="-228600" lvl="0" marL="457200" algn="ctr">
              <a:lnSpc>
                <a:spcPct val="100000"/>
              </a:lnSpc>
              <a:spcBef>
                <a:spcPts val="400"/>
              </a:spcBef>
              <a:spcAft>
                <a:spcPts val="0"/>
              </a:spcAft>
              <a:buSzPts val="1700"/>
              <a:buNone/>
              <a:defRPr b="0" sz="2000">
                <a:solidFill>
                  <a:schemeClr val="dk2"/>
                </a:solidFill>
                <a:latin typeface="Arial"/>
                <a:ea typeface="Arial"/>
                <a:cs typeface="Arial"/>
                <a:sym typeface="Arial"/>
              </a:defRPr>
            </a:lvl1pPr>
            <a:lvl2pPr indent="-228600" lvl="1" marL="914400" algn="l">
              <a:lnSpc>
                <a:spcPct val="100000"/>
              </a:lnSpc>
              <a:spcBef>
                <a:spcPts val="400"/>
              </a:spcBef>
              <a:spcAft>
                <a:spcPts val="0"/>
              </a:spcAft>
              <a:buSzPts val="1700"/>
              <a:buNone/>
              <a:defRPr b="1" sz="2000"/>
            </a:lvl2pPr>
            <a:lvl3pPr indent="-228600" lvl="2" marL="1371600" algn="l">
              <a:lnSpc>
                <a:spcPct val="100000"/>
              </a:lnSpc>
              <a:spcBef>
                <a:spcPts val="360"/>
              </a:spcBef>
              <a:spcAft>
                <a:spcPts val="0"/>
              </a:spcAft>
              <a:buSzPts val="1620"/>
              <a:buNone/>
              <a:defRPr b="1" sz="1800"/>
            </a:lvl3pPr>
            <a:lvl4pPr indent="-228600" lvl="3" marL="1828800" algn="l">
              <a:lnSpc>
                <a:spcPct val="100000"/>
              </a:lnSpc>
              <a:spcBef>
                <a:spcPts val="320"/>
              </a:spcBef>
              <a:spcAft>
                <a:spcPts val="0"/>
              </a:spcAft>
              <a:buSzPts val="1600"/>
              <a:buNone/>
              <a:defRPr b="1" sz="1600"/>
            </a:lvl4pPr>
            <a:lvl5pPr indent="-228600" lvl="4" marL="2286000" algn="l">
              <a:lnSpc>
                <a:spcPct val="100000"/>
              </a:lnSpc>
              <a:spcBef>
                <a:spcPts val="320"/>
              </a:spcBef>
              <a:spcAft>
                <a:spcPts val="0"/>
              </a:spcAft>
              <a:buSzPts val="1600"/>
              <a:buNone/>
              <a:defRPr b="1" sz="1600"/>
            </a:lvl5pPr>
            <a:lvl6pPr indent="-228600" lvl="5" marL="2743200" algn="l">
              <a:lnSpc>
                <a:spcPct val="100000"/>
              </a:lnSpc>
              <a:spcBef>
                <a:spcPts val="320"/>
              </a:spcBef>
              <a:spcAft>
                <a:spcPts val="0"/>
              </a:spcAft>
              <a:buSzPts val="1600"/>
              <a:buNone/>
              <a:defRPr b="1" sz="1600"/>
            </a:lvl6pPr>
            <a:lvl7pPr indent="-228600" lvl="6" marL="3200400" algn="l">
              <a:lnSpc>
                <a:spcPct val="100000"/>
              </a:lnSpc>
              <a:spcBef>
                <a:spcPts val="320"/>
              </a:spcBef>
              <a:spcAft>
                <a:spcPts val="0"/>
              </a:spcAft>
              <a:buSzPts val="1600"/>
              <a:buNone/>
              <a:defRPr b="1" sz="1600"/>
            </a:lvl7pPr>
            <a:lvl8pPr indent="-228600" lvl="7" marL="3657600" algn="l">
              <a:lnSpc>
                <a:spcPct val="100000"/>
              </a:lnSpc>
              <a:spcBef>
                <a:spcPts val="320"/>
              </a:spcBef>
              <a:spcAft>
                <a:spcPts val="0"/>
              </a:spcAft>
              <a:buSzPts val="1600"/>
              <a:buNone/>
              <a:defRPr b="1" sz="1600"/>
            </a:lvl8pPr>
            <a:lvl9pPr indent="-228600" lvl="8" marL="4114800" algn="l">
              <a:lnSpc>
                <a:spcPct val="100000"/>
              </a:lnSpc>
              <a:spcBef>
                <a:spcPts val="320"/>
              </a:spcBef>
              <a:spcAft>
                <a:spcPts val="0"/>
              </a:spcAft>
              <a:buSzPts val="1600"/>
              <a:buNone/>
              <a:defRPr b="1" sz="1600"/>
            </a:lvl9pPr>
          </a:lstStyle>
          <a:p/>
        </p:txBody>
      </p:sp>
      <p:sp>
        <p:nvSpPr>
          <p:cNvPr id="53" name="Google Shape;53;p30"/>
          <p:cNvSpPr txBox="1"/>
          <p:nvPr>
            <p:ph idx="4" type="body"/>
          </p:nvPr>
        </p:nvSpPr>
        <p:spPr>
          <a:xfrm>
            <a:off x="4754880" y="1828800"/>
            <a:ext cx="3931920" cy="2963466"/>
          </a:xfrm>
          <a:prstGeom prst="rect">
            <a:avLst/>
          </a:prstGeom>
          <a:noFill/>
          <a:ln>
            <a:noFill/>
          </a:ln>
        </p:spPr>
        <p:txBody>
          <a:bodyPr anchorCtr="0" anchor="t" bIns="45700" lIns="91425" spcFirstLastPara="1" rIns="91425" wrap="square" tIns="45700">
            <a:normAutofit/>
          </a:bodyPr>
          <a:lstStyle>
            <a:lvl1pPr indent="-358140" lvl="0" marL="457200" algn="l">
              <a:lnSpc>
                <a:spcPct val="100000"/>
              </a:lnSpc>
              <a:spcBef>
                <a:spcPts val="480"/>
              </a:spcBef>
              <a:spcAft>
                <a:spcPts val="0"/>
              </a:spcAft>
              <a:buSzPts val="2040"/>
              <a:buChar char="•"/>
              <a:defRPr sz="2400"/>
            </a:lvl1pPr>
            <a:lvl2pPr indent="-336550" lvl="1" marL="914400" algn="l">
              <a:lnSpc>
                <a:spcPct val="100000"/>
              </a:lnSpc>
              <a:spcBef>
                <a:spcPts val="400"/>
              </a:spcBef>
              <a:spcAft>
                <a:spcPts val="0"/>
              </a:spcAft>
              <a:buSzPts val="1700"/>
              <a:buChar char="•"/>
              <a:defRPr sz="2000"/>
            </a:lvl2pPr>
            <a:lvl3pPr indent="-331469" lvl="2" marL="1371600" algn="l">
              <a:lnSpc>
                <a:spcPct val="100000"/>
              </a:lnSpc>
              <a:spcBef>
                <a:spcPts val="360"/>
              </a:spcBef>
              <a:spcAft>
                <a:spcPts val="0"/>
              </a:spcAft>
              <a:buSzPts val="1620"/>
              <a:buChar char="•"/>
              <a:defRPr sz="1800"/>
            </a:lvl3pPr>
            <a:lvl4pPr indent="-330200" lvl="3" marL="1828800" algn="l">
              <a:lnSpc>
                <a:spcPct val="100000"/>
              </a:lnSpc>
              <a:spcBef>
                <a:spcPts val="320"/>
              </a:spcBef>
              <a:spcAft>
                <a:spcPts val="0"/>
              </a:spcAft>
              <a:buSzPts val="1600"/>
              <a:buChar char="•"/>
              <a:defRPr sz="1600"/>
            </a:lvl4pPr>
            <a:lvl5pPr indent="-330200" lvl="4" marL="2286000" algn="l">
              <a:lnSpc>
                <a:spcPct val="100000"/>
              </a:lnSpc>
              <a:spcBef>
                <a:spcPts val="320"/>
              </a:spcBef>
              <a:spcAft>
                <a:spcPts val="0"/>
              </a:spcAft>
              <a:buSzPts val="1600"/>
              <a:buChar char="•"/>
              <a:defRPr sz="1600"/>
            </a:lvl5pPr>
            <a:lvl6pPr indent="-330200" lvl="5" marL="2743200" algn="l">
              <a:lnSpc>
                <a:spcPct val="100000"/>
              </a:lnSpc>
              <a:spcBef>
                <a:spcPts val="320"/>
              </a:spcBef>
              <a:spcAft>
                <a:spcPts val="0"/>
              </a:spcAft>
              <a:buSzPts val="1600"/>
              <a:buChar char="•"/>
              <a:defRPr sz="1600"/>
            </a:lvl6pPr>
            <a:lvl7pPr indent="-330200" lvl="6" marL="3200400" algn="l">
              <a:lnSpc>
                <a:spcPct val="100000"/>
              </a:lnSpc>
              <a:spcBef>
                <a:spcPts val="320"/>
              </a:spcBef>
              <a:spcAft>
                <a:spcPts val="0"/>
              </a:spcAft>
              <a:buSzPts val="1600"/>
              <a:buChar char="•"/>
              <a:defRPr sz="1600"/>
            </a:lvl7pPr>
            <a:lvl8pPr indent="-330200" lvl="7" marL="3657600" algn="l">
              <a:lnSpc>
                <a:spcPct val="100000"/>
              </a:lnSpc>
              <a:spcBef>
                <a:spcPts val="320"/>
              </a:spcBef>
              <a:spcAft>
                <a:spcPts val="0"/>
              </a:spcAft>
              <a:buSzPts val="1600"/>
              <a:buChar char="•"/>
              <a:defRPr sz="1600"/>
            </a:lvl8pPr>
            <a:lvl9pPr indent="-330200" lvl="8" marL="4114800" algn="l">
              <a:lnSpc>
                <a:spcPct val="100000"/>
              </a:lnSpc>
              <a:spcBef>
                <a:spcPts val="320"/>
              </a:spcBef>
              <a:spcAft>
                <a:spcPts val="0"/>
              </a:spcAft>
              <a:buSzPts val="1600"/>
              <a:buChar char="•"/>
              <a:defRPr sz="1600"/>
            </a:lvl9pPr>
          </a:lstStyle>
          <a:p/>
        </p:txBody>
      </p:sp>
      <p:sp>
        <p:nvSpPr>
          <p:cNvPr id="54" name="Google Shape;54;p30"/>
          <p:cNvSpPr txBox="1"/>
          <p:nvPr>
            <p:ph idx="10" type="dt"/>
          </p:nvPr>
        </p:nvSpPr>
        <p:spPr>
          <a:xfrm>
            <a:off x="457200" y="13716"/>
            <a:ext cx="2895600" cy="24688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30"/>
          <p:cNvSpPr txBox="1"/>
          <p:nvPr>
            <p:ph idx="11" type="ftr"/>
          </p:nvPr>
        </p:nvSpPr>
        <p:spPr>
          <a:xfrm>
            <a:off x="3429000" y="13716"/>
            <a:ext cx="4114800" cy="246888"/>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30"/>
          <p:cNvSpPr txBox="1"/>
          <p:nvPr>
            <p:ph idx="12" type="sldNum"/>
          </p:nvPr>
        </p:nvSpPr>
        <p:spPr>
          <a:xfrm>
            <a:off x="7620000" y="13716"/>
            <a:ext cx="1066800" cy="246888"/>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cxnSp>
        <p:nvCxnSpPr>
          <p:cNvPr id="57" name="Google Shape;57;p30"/>
          <p:cNvCxnSpPr/>
          <p:nvPr/>
        </p:nvCxnSpPr>
        <p:spPr>
          <a:xfrm rot="5400000">
            <a:off x="2806462" y="3034268"/>
            <a:ext cx="3531870" cy="794"/>
          </a:xfrm>
          <a:prstGeom prst="straightConnector1">
            <a:avLst/>
          </a:prstGeom>
          <a:noFill/>
          <a:ln cap="flat" cmpd="sng" w="19050">
            <a:solidFill>
              <a:schemeClr val="dk2"/>
            </a:solidFill>
            <a:prstDash val="solid"/>
            <a:round/>
            <a:headEnd len="sm" w="sm" type="none"/>
            <a:tailEnd len="sm" w="sm" type="none"/>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8" name="Shape 58"/>
        <p:cNvGrpSpPr/>
        <p:nvPr/>
      </p:nvGrpSpPr>
      <p:grpSpPr>
        <a:xfrm>
          <a:off x="0" y="0"/>
          <a:ext cx="0" cy="0"/>
          <a:chOff x="0" y="0"/>
          <a:chExt cx="0" cy="0"/>
        </a:xfrm>
      </p:grpSpPr>
      <p:sp>
        <p:nvSpPr>
          <p:cNvPr id="59" name="Google Shape;59;p31"/>
          <p:cNvSpPr txBox="1"/>
          <p:nvPr>
            <p:ph type="title"/>
          </p:nvPr>
        </p:nvSpPr>
        <p:spPr>
          <a:xfrm>
            <a:off x="457200" y="400050"/>
            <a:ext cx="8229600" cy="74295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31"/>
          <p:cNvSpPr txBox="1"/>
          <p:nvPr>
            <p:ph idx="10" type="dt"/>
          </p:nvPr>
        </p:nvSpPr>
        <p:spPr>
          <a:xfrm>
            <a:off x="457200" y="13716"/>
            <a:ext cx="2895600" cy="24688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31"/>
          <p:cNvSpPr txBox="1"/>
          <p:nvPr>
            <p:ph idx="11" type="ftr"/>
          </p:nvPr>
        </p:nvSpPr>
        <p:spPr>
          <a:xfrm>
            <a:off x="3429000" y="13716"/>
            <a:ext cx="4114800" cy="246888"/>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p31"/>
          <p:cNvSpPr txBox="1"/>
          <p:nvPr>
            <p:ph idx="12" type="sldNum"/>
          </p:nvPr>
        </p:nvSpPr>
        <p:spPr>
          <a:xfrm>
            <a:off x="7620000" y="13716"/>
            <a:ext cx="1066800" cy="246888"/>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3" name="Shape 63"/>
        <p:cNvGrpSpPr/>
        <p:nvPr/>
      </p:nvGrpSpPr>
      <p:grpSpPr>
        <a:xfrm>
          <a:off x="0" y="0"/>
          <a:ext cx="0" cy="0"/>
          <a:chOff x="0" y="0"/>
          <a:chExt cx="0" cy="0"/>
        </a:xfrm>
      </p:grpSpPr>
      <p:sp>
        <p:nvSpPr>
          <p:cNvPr id="64" name="Google Shape;64;p32"/>
          <p:cNvSpPr txBox="1"/>
          <p:nvPr>
            <p:ph type="title"/>
          </p:nvPr>
        </p:nvSpPr>
        <p:spPr>
          <a:xfrm>
            <a:off x="457200" y="594060"/>
            <a:ext cx="2139696" cy="946404"/>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chemeClr val="dk2"/>
              </a:buClr>
              <a:buSzPts val="2400"/>
              <a:buFont typeface="Arial"/>
              <a:buNone/>
              <a:defRPr b="0"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32"/>
          <p:cNvSpPr txBox="1"/>
          <p:nvPr>
            <p:ph idx="1" type="body"/>
          </p:nvPr>
        </p:nvSpPr>
        <p:spPr>
          <a:xfrm>
            <a:off x="2971800" y="594060"/>
            <a:ext cx="5715000" cy="4183380"/>
          </a:xfrm>
          <a:prstGeom prst="rect">
            <a:avLst/>
          </a:prstGeom>
          <a:noFill/>
          <a:ln>
            <a:noFill/>
          </a:ln>
        </p:spPr>
        <p:txBody>
          <a:bodyPr anchorCtr="0" anchor="t" bIns="45700" lIns="91425" spcFirstLastPara="1" rIns="91425" wrap="square" tIns="45700">
            <a:normAutofit/>
          </a:bodyPr>
          <a:lstStyle>
            <a:lvl1pPr indent="-401320" lvl="0" marL="457200" algn="l">
              <a:lnSpc>
                <a:spcPct val="100000"/>
              </a:lnSpc>
              <a:spcBef>
                <a:spcPts val="640"/>
              </a:spcBef>
              <a:spcAft>
                <a:spcPts val="0"/>
              </a:spcAft>
              <a:buSzPts val="2720"/>
              <a:buChar char="•"/>
              <a:defRPr sz="3200"/>
            </a:lvl1pPr>
            <a:lvl2pPr indent="-379730" lvl="1" marL="914400" algn="l">
              <a:lnSpc>
                <a:spcPct val="100000"/>
              </a:lnSpc>
              <a:spcBef>
                <a:spcPts val="560"/>
              </a:spcBef>
              <a:spcAft>
                <a:spcPts val="0"/>
              </a:spcAft>
              <a:buSzPts val="2380"/>
              <a:buChar char="•"/>
              <a:defRPr sz="2800"/>
            </a:lvl2pPr>
            <a:lvl3pPr indent="-365760" lvl="2" marL="1371600" algn="l">
              <a:lnSpc>
                <a:spcPct val="100000"/>
              </a:lnSpc>
              <a:spcBef>
                <a:spcPts val="480"/>
              </a:spcBef>
              <a:spcAft>
                <a:spcPts val="0"/>
              </a:spcAft>
              <a:buSzPts val="2160"/>
              <a:buChar char="•"/>
              <a:defRPr sz="2400"/>
            </a:lvl3pPr>
            <a:lvl4pPr indent="-355600" lvl="3" marL="1828800" algn="l">
              <a:lnSpc>
                <a:spcPct val="100000"/>
              </a:lnSpc>
              <a:spcBef>
                <a:spcPts val="400"/>
              </a:spcBef>
              <a:spcAft>
                <a:spcPts val="0"/>
              </a:spcAft>
              <a:buSzPts val="2000"/>
              <a:buChar char="•"/>
              <a:defRPr sz="2000"/>
            </a:lvl4pPr>
            <a:lvl5pPr indent="-355600" lvl="4" marL="2286000" algn="l">
              <a:lnSpc>
                <a:spcPct val="100000"/>
              </a:lnSpc>
              <a:spcBef>
                <a:spcPts val="400"/>
              </a:spcBef>
              <a:spcAft>
                <a:spcPts val="0"/>
              </a:spcAft>
              <a:buSzPts val="2000"/>
              <a:buChar char="•"/>
              <a:defRPr sz="2000"/>
            </a:lvl5pPr>
            <a:lvl6pPr indent="-355600" lvl="5" marL="2743200" algn="l">
              <a:lnSpc>
                <a:spcPct val="100000"/>
              </a:lnSpc>
              <a:spcBef>
                <a:spcPts val="400"/>
              </a:spcBef>
              <a:spcAft>
                <a:spcPts val="0"/>
              </a:spcAft>
              <a:buSzPts val="2000"/>
              <a:buChar char="•"/>
              <a:defRPr sz="2000"/>
            </a:lvl6pPr>
            <a:lvl7pPr indent="-355600" lvl="6" marL="3200400" algn="l">
              <a:lnSpc>
                <a:spcPct val="100000"/>
              </a:lnSpc>
              <a:spcBef>
                <a:spcPts val="400"/>
              </a:spcBef>
              <a:spcAft>
                <a:spcPts val="0"/>
              </a:spcAft>
              <a:buSzPts val="2000"/>
              <a:buChar char="•"/>
              <a:defRPr sz="2000"/>
            </a:lvl7pPr>
            <a:lvl8pPr indent="-355600" lvl="7" marL="3657600" algn="l">
              <a:lnSpc>
                <a:spcPct val="100000"/>
              </a:lnSpc>
              <a:spcBef>
                <a:spcPts val="400"/>
              </a:spcBef>
              <a:spcAft>
                <a:spcPts val="0"/>
              </a:spcAft>
              <a:buSzPts val="2000"/>
              <a:buChar char="•"/>
              <a:defRPr sz="2000"/>
            </a:lvl8pPr>
            <a:lvl9pPr indent="-355600" lvl="8" marL="4114800" algn="l">
              <a:lnSpc>
                <a:spcPct val="100000"/>
              </a:lnSpc>
              <a:spcBef>
                <a:spcPts val="400"/>
              </a:spcBef>
              <a:spcAft>
                <a:spcPts val="0"/>
              </a:spcAft>
              <a:buSzPts val="2000"/>
              <a:buChar char="•"/>
              <a:defRPr sz="2000"/>
            </a:lvl9pPr>
          </a:lstStyle>
          <a:p/>
        </p:txBody>
      </p:sp>
      <p:sp>
        <p:nvSpPr>
          <p:cNvPr id="66" name="Google Shape;66;p32"/>
          <p:cNvSpPr txBox="1"/>
          <p:nvPr>
            <p:ph idx="2" type="body"/>
          </p:nvPr>
        </p:nvSpPr>
        <p:spPr>
          <a:xfrm>
            <a:off x="457201" y="1597915"/>
            <a:ext cx="2139696" cy="3182711"/>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SzPts val="1190"/>
              <a:buNone/>
              <a:defRPr sz="1400"/>
            </a:lvl1pPr>
            <a:lvl2pPr indent="-228600" lvl="1" marL="914400" algn="l">
              <a:lnSpc>
                <a:spcPct val="100000"/>
              </a:lnSpc>
              <a:spcBef>
                <a:spcPts val="240"/>
              </a:spcBef>
              <a:spcAft>
                <a:spcPts val="0"/>
              </a:spcAft>
              <a:buSzPts val="1020"/>
              <a:buNone/>
              <a:defRPr sz="1200"/>
            </a:lvl2pPr>
            <a:lvl3pPr indent="-228600" lvl="2" marL="1371600" algn="l">
              <a:lnSpc>
                <a:spcPct val="100000"/>
              </a:lnSpc>
              <a:spcBef>
                <a:spcPts val="200"/>
              </a:spcBef>
              <a:spcAft>
                <a:spcPts val="0"/>
              </a:spcAft>
              <a:buSzPts val="900"/>
              <a:buNone/>
              <a:defRPr sz="1000"/>
            </a:lvl3pPr>
            <a:lvl4pPr indent="-228600" lvl="3" marL="1828800" algn="l">
              <a:lnSpc>
                <a:spcPct val="100000"/>
              </a:lnSpc>
              <a:spcBef>
                <a:spcPts val="180"/>
              </a:spcBef>
              <a:spcAft>
                <a:spcPts val="0"/>
              </a:spcAft>
              <a:buSzPts val="900"/>
              <a:buNone/>
              <a:defRPr sz="900"/>
            </a:lvl4pPr>
            <a:lvl5pPr indent="-228600" lvl="4" marL="2286000" algn="l">
              <a:lnSpc>
                <a:spcPct val="100000"/>
              </a:lnSpc>
              <a:spcBef>
                <a:spcPts val="180"/>
              </a:spcBef>
              <a:spcAft>
                <a:spcPts val="0"/>
              </a:spcAft>
              <a:buSzPts val="900"/>
              <a:buNone/>
              <a:defRPr sz="900"/>
            </a:lvl5pPr>
            <a:lvl6pPr indent="-228600" lvl="5" marL="2743200" algn="l">
              <a:lnSpc>
                <a:spcPct val="100000"/>
              </a:lnSpc>
              <a:spcBef>
                <a:spcPts val="180"/>
              </a:spcBef>
              <a:spcAft>
                <a:spcPts val="0"/>
              </a:spcAft>
              <a:buSzPts val="900"/>
              <a:buNone/>
              <a:defRPr sz="900"/>
            </a:lvl6pPr>
            <a:lvl7pPr indent="-228600" lvl="6" marL="3200400" algn="l">
              <a:lnSpc>
                <a:spcPct val="100000"/>
              </a:lnSpc>
              <a:spcBef>
                <a:spcPts val="180"/>
              </a:spcBef>
              <a:spcAft>
                <a:spcPts val="0"/>
              </a:spcAft>
              <a:buSzPts val="900"/>
              <a:buNone/>
              <a:defRPr sz="900"/>
            </a:lvl7pPr>
            <a:lvl8pPr indent="-228600" lvl="7" marL="3657600" algn="l">
              <a:lnSpc>
                <a:spcPct val="100000"/>
              </a:lnSpc>
              <a:spcBef>
                <a:spcPts val="180"/>
              </a:spcBef>
              <a:spcAft>
                <a:spcPts val="0"/>
              </a:spcAft>
              <a:buSzPts val="900"/>
              <a:buNone/>
              <a:defRPr sz="900"/>
            </a:lvl8pPr>
            <a:lvl9pPr indent="-228600" lvl="8" marL="4114800" algn="l">
              <a:lnSpc>
                <a:spcPct val="100000"/>
              </a:lnSpc>
              <a:spcBef>
                <a:spcPts val="180"/>
              </a:spcBef>
              <a:spcAft>
                <a:spcPts val="0"/>
              </a:spcAft>
              <a:buSzPts val="900"/>
              <a:buNone/>
              <a:defRPr sz="900"/>
            </a:lvl9pPr>
          </a:lstStyle>
          <a:p/>
        </p:txBody>
      </p:sp>
      <p:sp>
        <p:nvSpPr>
          <p:cNvPr id="67" name="Google Shape;67;p32"/>
          <p:cNvSpPr txBox="1"/>
          <p:nvPr>
            <p:ph idx="10" type="dt"/>
          </p:nvPr>
        </p:nvSpPr>
        <p:spPr>
          <a:xfrm>
            <a:off x="457200" y="13716"/>
            <a:ext cx="2895600" cy="24688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32"/>
          <p:cNvSpPr txBox="1"/>
          <p:nvPr>
            <p:ph idx="11" type="ftr"/>
          </p:nvPr>
        </p:nvSpPr>
        <p:spPr>
          <a:xfrm>
            <a:off x="3429000" y="13716"/>
            <a:ext cx="4114800" cy="246888"/>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32"/>
          <p:cNvSpPr txBox="1"/>
          <p:nvPr>
            <p:ph idx="12" type="sldNum"/>
          </p:nvPr>
        </p:nvSpPr>
        <p:spPr>
          <a:xfrm>
            <a:off x="7620000" y="13716"/>
            <a:ext cx="1066800" cy="246888"/>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cxnSp>
        <p:nvCxnSpPr>
          <p:cNvPr id="70" name="Google Shape;70;p32"/>
          <p:cNvCxnSpPr/>
          <p:nvPr/>
        </p:nvCxnSpPr>
        <p:spPr>
          <a:xfrm rot="5400000">
            <a:off x="684114" y="2684956"/>
            <a:ext cx="4183380" cy="1588"/>
          </a:xfrm>
          <a:prstGeom prst="straightConnector1">
            <a:avLst/>
          </a:prstGeom>
          <a:noFill/>
          <a:ln cap="flat" cmpd="sng" w="19050">
            <a:solidFill>
              <a:schemeClr val="dk2"/>
            </a:solidFill>
            <a:prstDash val="solid"/>
            <a:round/>
            <a:headEnd len="sm" w="sm" type="none"/>
            <a:tailEnd len="sm" w="sm" type="none"/>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1" name="Shape 71"/>
        <p:cNvGrpSpPr/>
        <p:nvPr/>
      </p:nvGrpSpPr>
      <p:grpSpPr>
        <a:xfrm>
          <a:off x="0" y="0"/>
          <a:ext cx="0" cy="0"/>
          <a:chOff x="0" y="0"/>
          <a:chExt cx="0" cy="0"/>
        </a:xfrm>
      </p:grpSpPr>
      <p:sp>
        <p:nvSpPr>
          <p:cNvPr id="72" name="Google Shape;72;p33"/>
          <p:cNvSpPr txBox="1"/>
          <p:nvPr>
            <p:ph type="title"/>
          </p:nvPr>
        </p:nvSpPr>
        <p:spPr>
          <a:xfrm>
            <a:off x="457200" y="594360"/>
            <a:ext cx="2142680" cy="94869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2"/>
              </a:buClr>
              <a:buSzPts val="2400"/>
              <a:buFont typeface="Arial"/>
              <a:buNone/>
              <a:defRPr b="0"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33"/>
          <p:cNvSpPr/>
          <p:nvPr>
            <p:ph idx="2" type="pic"/>
          </p:nvPr>
        </p:nvSpPr>
        <p:spPr>
          <a:xfrm>
            <a:off x="2858610" y="628651"/>
            <a:ext cx="5904390" cy="4125342"/>
          </a:xfrm>
          <a:prstGeom prst="rect">
            <a:avLst/>
          </a:prstGeom>
          <a:solidFill>
            <a:schemeClr val="lt2"/>
          </a:solidFill>
          <a:ln cap="flat" cmpd="sng" w="76200">
            <a:solidFill>
              <a:srgbClr val="FFFFFF"/>
            </a:solidFill>
            <a:prstDash val="solid"/>
            <a:miter lim="800000"/>
            <a:headEnd len="sm" w="sm" type="none"/>
            <a:tailEnd len="sm" w="sm" type="none"/>
          </a:ln>
          <a:effectLst>
            <a:outerShdw blurRad="50800" rotWithShape="0" algn="t" dir="5400000" dist="12700">
              <a:srgbClr val="000000">
                <a:alpha val="55294"/>
              </a:srgbClr>
            </a:outerShdw>
          </a:effectLst>
        </p:spPr>
        <p:txBody>
          <a:bodyPr anchorCtr="0" anchor="t" bIns="45700" lIns="91425" spcFirstLastPara="1" rIns="91425" wrap="square" tIns="45700">
            <a:normAutofit/>
          </a:bodyPr>
          <a:lstStyle>
            <a:lvl1pPr lvl="0" marR="0" rtl="0" algn="l">
              <a:lnSpc>
                <a:spcPct val="100000"/>
              </a:lnSpc>
              <a:spcBef>
                <a:spcPts val="640"/>
              </a:spcBef>
              <a:spcAft>
                <a:spcPts val="0"/>
              </a:spcAft>
              <a:buClr>
                <a:schemeClr val="accent1"/>
              </a:buClr>
              <a:buSzPts val="2720"/>
              <a:buFont typeface="Arial"/>
              <a:buNone/>
              <a:defRPr b="0" i="0" sz="3200" u="none" cap="none" strike="noStrike">
                <a:solidFill>
                  <a:schemeClr val="dk1"/>
                </a:solidFill>
                <a:latin typeface="Arial"/>
                <a:ea typeface="Arial"/>
                <a:cs typeface="Arial"/>
                <a:sym typeface="Arial"/>
              </a:defRPr>
            </a:lvl1pPr>
            <a:lvl2pPr lvl="1" marR="0" rtl="0" algn="l">
              <a:lnSpc>
                <a:spcPct val="100000"/>
              </a:lnSpc>
              <a:spcBef>
                <a:spcPts val="560"/>
              </a:spcBef>
              <a:spcAft>
                <a:spcPts val="0"/>
              </a:spcAft>
              <a:buClr>
                <a:schemeClr val="accent1"/>
              </a:buClr>
              <a:buSzPts val="238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480"/>
              </a:spcBef>
              <a:spcAft>
                <a:spcPts val="0"/>
              </a:spcAft>
              <a:buClr>
                <a:schemeClr val="accent1"/>
              </a:buClr>
              <a:buSzPts val="2160"/>
              <a:buFont typeface="Arial"/>
              <a:buNone/>
              <a:defRPr b="0" i="0" sz="2400" u="none" cap="none" strike="noStrike">
                <a:solidFill>
                  <a:schemeClr val="dk1"/>
                </a:solidFill>
                <a:latin typeface="Arial"/>
                <a:ea typeface="Arial"/>
                <a:cs typeface="Arial"/>
                <a:sym typeface="Arial"/>
              </a:defRPr>
            </a:lvl3pPr>
            <a:lvl4pPr lvl="3" marR="0" rtl="0" algn="l">
              <a:lnSpc>
                <a:spcPct val="100000"/>
              </a:lnSpc>
              <a:spcBef>
                <a:spcPts val="400"/>
              </a:spcBef>
              <a:spcAft>
                <a:spcPts val="0"/>
              </a:spcAft>
              <a:buClr>
                <a:schemeClr val="accent1"/>
              </a:buClr>
              <a:buSzPts val="2000"/>
              <a:buFont typeface="Arial"/>
              <a:buNone/>
              <a:defRPr b="0" i="0" sz="2000" u="none" cap="none" strike="noStrike">
                <a:solidFill>
                  <a:schemeClr val="dk1"/>
                </a:solidFill>
                <a:latin typeface="Arial"/>
                <a:ea typeface="Arial"/>
                <a:cs typeface="Arial"/>
                <a:sym typeface="Arial"/>
              </a:defRPr>
            </a:lvl4pPr>
            <a:lvl5pPr lvl="4" marR="0" rtl="0" algn="l">
              <a:lnSpc>
                <a:spcPct val="100000"/>
              </a:lnSpc>
              <a:spcBef>
                <a:spcPts val="400"/>
              </a:spcBef>
              <a:spcAft>
                <a:spcPts val="0"/>
              </a:spcAft>
              <a:buClr>
                <a:schemeClr val="accent1"/>
              </a:buClr>
              <a:buSzPts val="2000"/>
              <a:buFont typeface="Arial"/>
              <a:buNone/>
              <a:defRPr b="0" i="0" sz="2000" u="none" cap="none" strike="noStrike">
                <a:solidFill>
                  <a:schemeClr val="dk1"/>
                </a:solidFill>
                <a:latin typeface="Arial"/>
                <a:ea typeface="Arial"/>
                <a:cs typeface="Arial"/>
                <a:sym typeface="Arial"/>
              </a:defRPr>
            </a:lvl5pPr>
            <a:lvl6pPr lvl="5" marR="0" rtl="0" algn="l">
              <a:lnSpc>
                <a:spcPct val="100000"/>
              </a:lnSpc>
              <a:spcBef>
                <a:spcPts val="400"/>
              </a:spcBef>
              <a:spcAft>
                <a:spcPts val="0"/>
              </a:spcAft>
              <a:buClr>
                <a:schemeClr val="accent1"/>
              </a:buClr>
              <a:buSzPts val="2000"/>
              <a:buFont typeface="Arial"/>
              <a:buNone/>
              <a:defRPr b="0" i="0" sz="2000" u="none" cap="none" strike="noStrike">
                <a:solidFill>
                  <a:schemeClr val="dk1"/>
                </a:solidFill>
                <a:latin typeface="Arial"/>
                <a:ea typeface="Arial"/>
                <a:cs typeface="Arial"/>
                <a:sym typeface="Arial"/>
              </a:defRPr>
            </a:lvl6pPr>
            <a:lvl7pPr lvl="6" marR="0" rtl="0" algn="l">
              <a:lnSpc>
                <a:spcPct val="100000"/>
              </a:lnSpc>
              <a:spcBef>
                <a:spcPts val="400"/>
              </a:spcBef>
              <a:spcAft>
                <a:spcPts val="0"/>
              </a:spcAft>
              <a:buClr>
                <a:schemeClr val="accent1"/>
              </a:buClr>
              <a:buSzPts val="2000"/>
              <a:buFont typeface="Arial"/>
              <a:buNone/>
              <a:defRPr b="0" i="0" sz="2000" u="none" cap="none" strike="noStrike">
                <a:solidFill>
                  <a:schemeClr val="dk1"/>
                </a:solidFill>
                <a:latin typeface="Arial"/>
                <a:ea typeface="Arial"/>
                <a:cs typeface="Arial"/>
                <a:sym typeface="Arial"/>
              </a:defRPr>
            </a:lvl7pPr>
            <a:lvl8pPr lvl="7" marR="0" rtl="0" algn="l">
              <a:lnSpc>
                <a:spcPct val="100000"/>
              </a:lnSpc>
              <a:spcBef>
                <a:spcPts val="400"/>
              </a:spcBef>
              <a:spcAft>
                <a:spcPts val="0"/>
              </a:spcAft>
              <a:buClr>
                <a:schemeClr val="accent1"/>
              </a:buClr>
              <a:buSzPts val="2000"/>
              <a:buFont typeface="Arial"/>
              <a:buNone/>
              <a:defRPr b="0" i="0" sz="2000" u="none" cap="none" strike="noStrike">
                <a:solidFill>
                  <a:schemeClr val="dk1"/>
                </a:solidFill>
                <a:latin typeface="Arial"/>
                <a:ea typeface="Arial"/>
                <a:cs typeface="Arial"/>
                <a:sym typeface="Arial"/>
              </a:defRPr>
            </a:lvl8pPr>
            <a:lvl9pPr lvl="8" marR="0" rtl="0" algn="l">
              <a:lnSpc>
                <a:spcPct val="100000"/>
              </a:lnSpc>
              <a:spcBef>
                <a:spcPts val="400"/>
              </a:spcBef>
              <a:spcAft>
                <a:spcPts val="0"/>
              </a:spcAft>
              <a:buClr>
                <a:schemeClr val="accent1"/>
              </a:buClr>
              <a:buSzPts val="2000"/>
              <a:buFont typeface="Arial"/>
              <a:buNone/>
              <a:defRPr b="0" i="0" sz="2000" u="none" cap="none" strike="noStrike">
                <a:solidFill>
                  <a:schemeClr val="dk1"/>
                </a:solidFill>
                <a:latin typeface="Arial"/>
                <a:ea typeface="Arial"/>
                <a:cs typeface="Arial"/>
                <a:sym typeface="Arial"/>
              </a:defRPr>
            </a:lvl9pPr>
          </a:lstStyle>
          <a:p/>
        </p:txBody>
      </p:sp>
      <p:sp>
        <p:nvSpPr>
          <p:cNvPr id="74" name="Google Shape;74;p33"/>
          <p:cNvSpPr txBox="1"/>
          <p:nvPr>
            <p:ph idx="1" type="body"/>
          </p:nvPr>
        </p:nvSpPr>
        <p:spPr>
          <a:xfrm>
            <a:off x="457200" y="1600200"/>
            <a:ext cx="2139696" cy="318211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SzPts val="1190"/>
              <a:buNone/>
              <a:defRPr sz="1400"/>
            </a:lvl1pPr>
            <a:lvl2pPr indent="-228600" lvl="1" marL="914400" algn="l">
              <a:lnSpc>
                <a:spcPct val="100000"/>
              </a:lnSpc>
              <a:spcBef>
                <a:spcPts val="240"/>
              </a:spcBef>
              <a:spcAft>
                <a:spcPts val="0"/>
              </a:spcAft>
              <a:buSzPts val="1020"/>
              <a:buNone/>
              <a:defRPr sz="1200"/>
            </a:lvl2pPr>
            <a:lvl3pPr indent="-228600" lvl="2" marL="1371600" algn="l">
              <a:lnSpc>
                <a:spcPct val="100000"/>
              </a:lnSpc>
              <a:spcBef>
                <a:spcPts val="200"/>
              </a:spcBef>
              <a:spcAft>
                <a:spcPts val="0"/>
              </a:spcAft>
              <a:buSzPts val="900"/>
              <a:buNone/>
              <a:defRPr sz="1000"/>
            </a:lvl3pPr>
            <a:lvl4pPr indent="-228600" lvl="3" marL="1828800" algn="l">
              <a:lnSpc>
                <a:spcPct val="100000"/>
              </a:lnSpc>
              <a:spcBef>
                <a:spcPts val="180"/>
              </a:spcBef>
              <a:spcAft>
                <a:spcPts val="0"/>
              </a:spcAft>
              <a:buSzPts val="900"/>
              <a:buNone/>
              <a:defRPr sz="900"/>
            </a:lvl4pPr>
            <a:lvl5pPr indent="-228600" lvl="4" marL="2286000" algn="l">
              <a:lnSpc>
                <a:spcPct val="100000"/>
              </a:lnSpc>
              <a:spcBef>
                <a:spcPts val="180"/>
              </a:spcBef>
              <a:spcAft>
                <a:spcPts val="0"/>
              </a:spcAft>
              <a:buSzPts val="900"/>
              <a:buNone/>
              <a:defRPr sz="900"/>
            </a:lvl5pPr>
            <a:lvl6pPr indent="-228600" lvl="5" marL="2743200" algn="l">
              <a:lnSpc>
                <a:spcPct val="100000"/>
              </a:lnSpc>
              <a:spcBef>
                <a:spcPts val="180"/>
              </a:spcBef>
              <a:spcAft>
                <a:spcPts val="0"/>
              </a:spcAft>
              <a:buSzPts val="900"/>
              <a:buNone/>
              <a:defRPr sz="900"/>
            </a:lvl6pPr>
            <a:lvl7pPr indent="-228600" lvl="6" marL="3200400" algn="l">
              <a:lnSpc>
                <a:spcPct val="100000"/>
              </a:lnSpc>
              <a:spcBef>
                <a:spcPts val="180"/>
              </a:spcBef>
              <a:spcAft>
                <a:spcPts val="0"/>
              </a:spcAft>
              <a:buSzPts val="900"/>
              <a:buNone/>
              <a:defRPr sz="900"/>
            </a:lvl7pPr>
            <a:lvl8pPr indent="-228600" lvl="7" marL="3657600" algn="l">
              <a:lnSpc>
                <a:spcPct val="100000"/>
              </a:lnSpc>
              <a:spcBef>
                <a:spcPts val="180"/>
              </a:spcBef>
              <a:spcAft>
                <a:spcPts val="0"/>
              </a:spcAft>
              <a:buSzPts val="900"/>
              <a:buNone/>
              <a:defRPr sz="900"/>
            </a:lvl8pPr>
            <a:lvl9pPr indent="-228600" lvl="8" marL="4114800" algn="l">
              <a:lnSpc>
                <a:spcPct val="100000"/>
              </a:lnSpc>
              <a:spcBef>
                <a:spcPts val="180"/>
              </a:spcBef>
              <a:spcAft>
                <a:spcPts val="0"/>
              </a:spcAft>
              <a:buSzPts val="900"/>
              <a:buNone/>
              <a:defRPr sz="900"/>
            </a:lvl9pPr>
          </a:lstStyle>
          <a:p/>
        </p:txBody>
      </p:sp>
      <p:sp>
        <p:nvSpPr>
          <p:cNvPr id="75" name="Google Shape;75;p33"/>
          <p:cNvSpPr txBox="1"/>
          <p:nvPr>
            <p:ph idx="10" type="dt"/>
          </p:nvPr>
        </p:nvSpPr>
        <p:spPr>
          <a:xfrm>
            <a:off x="457200" y="13716"/>
            <a:ext cx="2895600" cy="24688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33"/>
          <p:cNvSpPr txBox="1"/>
          <p:nvPr>
            <p:ph idx="11" type="ftr"/>
          </p:nvPr>
        </p:nvSpPr>
        <p:spPr>
          <a:xfrm>
            <a:off x="3429000" y="13716"/>
            <a:ext cx="4114800" cy="246888"/>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33"/>
          <p:cNvSpPr txBox="1"/>
          <p:nvPr>
            <p:ph idx="12" type="sldNum"/>
          </p:nvPr>
        </p:nvSpPr>
        <p:spPr>
          <a:xfrm>
            <a:off x="7620000" y="13716"/>
            <a:ext cx="1066800" cy="246888"/>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rotWithShape="1">
          <a:blip r:embed="rId1">
            <a:alphaModFix/>
          </a:blip>
          <a:tile algn="tl" flip="none" tx="0" sx="70000" ty="0" sy="70000"/>
        </a:blipFill>
      </p:bgPr>
    </p:bg>
    <p:spTree>
      <p:nvGrpSpPr>
        <p:cNvPr id="9" name="Shape 9"/>
        <p:cNvGrpSpPr/>
        <p:nvPr/>
      </p:nvGrpSpPr>
      <p:grpSpPr>
        <a:xfrm>
          <a:off x="0" y="0"/>
          <a:ext cx="0" cy="0"/>
          <a:chOff x="0" y="0"/>
          <a:chExt cx="0" cy="0"/>
        </a:xfrm>
      </p:grpSpPr>
      <p:sp>
        <p:nvSpPr>
          <p:cNvPr id="10" name="Google Shape;10;p22"/>
          <p:cNvSpPr/>
          <p:nvPr/>
        </p:nvSpPr>
        <p:spPr>
          <a:xfrm>
            <a:off x="0" y="165590"/>
            <a:ext cx="9144000" cy="17145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1" name="Google Shape;11;p22"/>
          <p:cNvSpPr txBox="1"/>
          <p:nvPr>
            <p:ph type="title"/>
          </p:nvPr>
        </p:nvSpPr>
        <p:spPr>
          <a:xfrm>
            <a:off x="457200" y="400050"/>
            <a:ext cx="8229600" cy="742950"/>
          </a:xfrm>
          <a:prstGeom prst="rect">
            <a:avLst/>
          </a:prstGeom>
          <a:noFill/>
          <a:ln>
            <a:noFill/>
          </a:ln>
        </p:spPr>
        <p:txBody>
          <a:bodyPr anchorCtr="0" anchor="ctr" bIns="45700" lIns="91425" spcFirstLastPara="1" rIns="91425" wrap="square" tIns="45700">
            <a:normAutofit/>
          </a:bodyPr>
          <a:lstStyle>
            <a:lvl1pPr lvl="0" marR="0" rtl="0" algn="l">
              <a:lnSpc>
                <a:spcPct val="100000"/>
              </a:lnSpc>
              <a:spcBef>
                <a:spcPts val="0"/>
              </a:spcBef>
              <a:spcAft>
                <a:spcPts val="0"/>
              </a:spcAft>
              <a:buClr>
                <a:schemeClr val="dk2"/>
              </a:buClr>
              <a:buSzPts val="4000"/>
              <a:buFont typeface="Arial"/>
              <a:buNone/>
              <a:defRPr b="0" i="0" sz="4000" u="none" cap="none" strike="noStrike">
                <a:solidFill>
                  <a:schemeClr val="dk2"/>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 name="Google Shape;12;p22"/>
          <p:cNvSpPr txBox="1"/>
          <p:nvPr>
            <p:ph idx="1" type="body"/>
          </p:nvPr>
        </p:nvSpPr>
        <p:spPr>
          <a:xfrm>
            <a:off x="457200" y="1200150"/>
            <a:ext cx="8229600" cy="3657600"/>
          </a:xfrm>
          <a:prstGeom prst="rect">
            <a:avLst/>
          </a:prstGeom>
          <a:noFill/>
          <a:ln>
            <a:noFill/>
          </a:ln>
        </p:spPr>
        <p:txBody>
          <a:bodyPr anchorCtr="0" anchor="t" bIns="45700" lIns="91425" spcFirstLastPara="1" rIns="91425" wrap="square" tIns="45700">
            <a:normAutofit/>
          </a:bodyPr>
          <a:lstStyle>
            <a:lvl1pPr indent="-358140" lvl="0" marL="457200" marR="0" rtl="0" algn="l">
              <a:lnSpc>
                <a:spcPct val="100000"/>
              </a:lnSpc>
              <a:spcBef>
                <a:spcPts val="480"/>
              </a:spcBef>
              <a:spcAft>
                <a:spcPts val="0"/>
              </a:spcAft>
              <a:buClr>
                <a:schemeClr val="accent1"/>
              </a:buClr>
              <a:buSzPts val="2040"/>
              <a:buFont typeface="Arial"/>
              <a:buChar char="•"/>
              <a:defRPr b="0" i="0" sz="2400" u="none" cap="none" strike="noStrike">
                <a:solidFill>
                  <a:schemeClr val="dk1"/>
                </a:solidFill>
                <a:latin typeface="Arial"/>
                <a:ea typeface="Arial"/>
                <a:cs typeface="Arial"/>
                <a:sym typeface="Arial"/>
              </a:defRPr>
            </a:lvl1pPr>
            <a:lvl2pPr indent="-336550" lvl="1" marL="914400" marR="0" rtl="0" algn="l">
              <a:lnSpc>
                <a:spcPct val="100000"/>
              </a:lnSpc>
              <a:spcBef>
                <a:spcPts val="400"/>
              </a:spcBef>
              <a:spcAft>
                <a:spcPts val="0"/>
              </a:spcAft>
              <a:buClr>
                <a:schemeClr val="accent1"/>
              </a:buClr>
              <a:buSzPts val="1700"/>
              <a:buFont typeface="Arial"/>
              <a:buChar char="•"/>
              <a:defRPr b="0" i="0" sz="2000" u="none" cap="none" strike="noStrike">
                <a:solidFill>
                  <a:schemeClr val="dk1"/>
                </a:solidFill>
                <a:latin typeface="Arial"/>
                <a:ea typeface="Arial"/>
                <a:cs typeface="Arial"/>
                <a:sym typeface="Arial"/>
              </a:defRPr>
            </a:lvl2pPr>
            <a:lvl3pPr indent="-331469" lvl="2" marL="1371600" marR="0" rtl="0" algn="l">
              <a:lnSpc>
                <a:spcPct val="100000"/>
              </a:lnSpc>
              <a:spcBef>
                <a:spcPts val="360"/>
              </a:spcBef>
              <a:spcAft>
                <a:spcPts val="0"/>
              </a:spcAft>
              <a:buClr>
                <a:schemeClr val="accent1"/>
              </a:buClr>
              <a:buSzPts val="1620"/>
              <a:buFont typeface="Arial"/>
              <a:buChar char="•"/>
              <a:defRPr b="0" i="0" sz="1800" u="none" cap="none" strike="noStrike">
                <a:solidFill>
                  <a:schemeClr val="dk1"/>
                </a:solidFill>
                <a:latin typeface="Arial"/>
                <a:ea typeface="Arial"/>
                <a:cs typeface="Arial"/>
                <a:sym typeface="Arial"/>
              </a:defRPr>
            </a:lvl3pPr>
            <a:lvl4pPr indent="-330200" lvl="3" marL="1828800" marR="0" rtl="0" algn="l">
              <a:lnSpc>
                <a:spcPct val="100000"/>
              </a:lnSpc>
              <a:spcBef>
                <a:spcPts val="320"/>
              </a:spcBef>
              <a:spcAft>
                <a:spcPts val="0"/>
              </a:spcAft>
              <a:buClr>
                <a:schemeClr val="accent1"/>
              </a:buClr>
              <a:buSzPts val="1600"/>
              <a:buFont typeface="Arial"/>
              <a:buChar char="•"/>
              <a:defRPr b="0" i="0" sz="1600" u="none" cap="none" strike="noStrike">
                <a:solidFill>
                  <a:schemeClr val="dk1"/>
                </a:solidFill>
                <a:latin typeface="Arial"/>
                <a:ea typeface="Arial"/>
                <a:cs typeface="Arial"/>
                <a:sym typeface="Arial"/>
              </a:defRPr>
            </a:lvl4pPr>
            <a:lvl5pPr indent="-317500" lvl="4" marL="2286000" marR="0" rtl="0" algn="l">
              <a:lnSpc>
                <a:spcPct val="100000"/>
              </a:lnSpc>
              <a:spcBef>
                <a:spcPts val="280"/>
              </a:spcBef>
              <a:spcAft>
                <a:spcPts val="0"/>
              </a:spcAft>
              <a:buClr>
                <a:schemeClr val="accent1"/>
              </a:buClr>
              <a:buSzPts val="1400"/>
              <a:buFont typeface="Arial"/>
              <a:buChar char="•"/>
              <a:defRPr b="0" i="0" sz="1400" u="none" cap="none" strike="noStrike">
                <a:solidFill>
                  <a:schemeClr val="dk1"/>
                </a:solidFill>
                <a:latin typeface="Arial"/>
                <a:ea typeface="Arial"/>
                <a:cs typeface="Arial"/>
                <a:sym typeface="Arial"/>
              </a:defRPr>
            </a:lvl5pPr>
            <a:lvl6pPr indent="-311150" lvl="5" marL="2743200" marR="0" rtl="0" algn="l">
              <a:lnSpc>
                <a:spcPct val="100000"/>
              </a:lnSpc>
              <a:spcBef>
                <a:spcPts val="260"/>
              </a:spcBef>
              <a:spcAft>
                <a:spcPts val="0"/>
              </a:spcAft>
              <a:buClr>
                <a:schemeClr val="accent1"/>
              </a:buClr>
              <a:buSzPts val="1300"/>
              <a:buFont typeface="Arial"/>
              <a:buChar char="•"/>
              <a:defRPr b="0" i="0" sz="1300" u="none" cap="none" strike="noStrike">
                <a:solidFill>
                  <a:schemeClr val="dk1"/>
                </a:solidFill>
                <a:latin typeface="Arial"/>
                <a:ea typeface="Arial"/>
                <a:cs typeface="Arial"/>
                <a:sym typeface="Arial"/>
              </a:defRPr>
            </a:lvl6pPr>
            <a:lvl7pPr indent="-311150" lvl="6" marL="3200400" marR="0" rtl="0" algn="l">
              <a:lnSpc>
                <a:spcPct val="100000"/>
              </a:lnSpc>
              <a:spcBef>
                <a:spcPts val="260"/>
              </a:spcBef>
              <a:spcAft>
                <a:spcPts val="0"/>
              </a:spcAft>
              <a:buClr>
                <a:schemeClr val="accent1"/>
              </a:buClr>
              <a:buSzPts val="1300"/>
              <a:buFont typeface="Arial"/>
              <a:buChar char="•"/>
              <a:defRPr b="0" i="0" sz="1300" u="none" cap="none" strike="noStrike">
                <a:solidFill>
                  <a:schemeClr val="dk1"/>
                </a:solidFill>
                <a:latin typeface="Arial"/>
                <a:ea typeface="Arial"/>
                <a:cs typeface="Arial"/>
                <a:sym typeface="Arial"/>
              </a:defRPr>
            </a:lvl7pPr>
            <a:lvl8pPr indent="-311150" lvl="7" marL="3657600" marR="0" rtl="0" algn="l">
              <a:lnSpc>
                <a:spcPct val="100000"/>
              </a:lnSpc>
              <a:spcBef>
                <a:spcPts val="260"/>
              </a:spcBef>
              <a:spcAft>
                <a:spcPts val="0"/>
              </a:spcAft>
              <a:buClr>
                <a:schemeClr val="accent1"/>
              </a:buClr>
              <a:buSzPts val="1300"/>
              <a:buFont typeface="Arial"/>
              <a:buChar char="•"/>
              <a:defRPr b="0" i="0" sz="1300" u="none" cap="none" strike="noStrike">
                <a:solidFill>
                  <a:schemeClr val="dk1"/>
                </a:solidFill>
                <a:latin typeface="Arial"/>
                <a:ea typeface="Arial"/>
                <a:cs typeface="Arial"/>
                <a:sym typeface="Arial"/>
              </a:defRPr>
            </a:lvl8pPr>
            <a:lvl9pPr indent="-311150" lvl="8" marL="4114800" marR="0" rtl="0" algn="l">
              <a:lnSpc>
                <a:spcPct val="100000"/>
              </a:lnSpc>
              <a:spcBef>
                <a:spcPts val="260"/>
              </a:spcBef>
              <a:spcAft>
                <a:spcPts val="0"/>
              </a:spcAft>
              <a:buClr>
                <a:schemeClr val="accent1"/>
              </a:buClr>
              <a:buSzPts val="1300"/>
              <a:buFont typeface="Arial"/>
              <a:buChar char="•"/>
              <a:defRPr b="0" i="0" sz="1300" u="none" cap="none" strike="noStrike">
                <a:solidFill>
                  <a:schemeClr val="dk1"/>
                </a:solidFill>
                <a:latin typeface="Arial"/>
                <a:ea typeface="Arial"/>
                <a:cs typeface="Arial"/>
                <a:sym typeface="Arial"/>
              </a:defRPr>
            </a:lvl9pPr>
          </a:lstStyle>
          <a:p/>
        </p:txBody>
      </p:sp>
      <p:sp>
        <p:nvSpPr>
          <p:cNvPr id="13" name="Google Shape;13;p22"/>
          <p:cNvSpPr/>
          <p:nvPr/>
        </p:nvSpPr>
        <p:spPr>
          <a:xfrm>
            <a:off x="0" y="0"/>
            <a:ext cx="9144000" cy="27432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4" name="Google Shape;14;p22"/>
          <p:cNvSpPr txBox="1"/>
          <p:nvPr>
            <p:ph idx="10" type="dt"/>
          </p:nvPr>
        </p:nvSpPr>
        <p:spPr>
          <a:xfrm>
            <a:off x="457200" y="13716"/>
            <a:ext cx="2895600" cy="246888"/>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FFFFFF"/>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5" name="Google Shape;15;p22"/>
          <p:cNvSpPr txBox="1"/>
          <p:nvPr>
            <p:ph idx="11" type="ftr"/>
          </p:nvPr>
        </p:nvSpPr>
        <p:spPr>
          <a:xfrm>
            <a:off x="3429000" y="13716"/>
            <a:ext cx="4114800" cy="246888"/>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FFFFFF"/>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6" name="Google Shape;16;p22"/>
          <p:cNvSpPr txBox="1"/>
          <p:nvPr>
            <p:ph idx="12" type="sldNum"/>
          </p:nvPr>
        </p:nvSpPr>
        <p:spPr>
          <a:xfrm>
            <a:off x="7620000" y="13716"/>
            <a:ext cx="1066800" cy="246888"/>
          </a:xfrm>
          <a:prstGeom prst="rect">
            <a:avLst/>
          </a:prstGeom>
          <a:no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0070C0"/>
            </a:gs>
            <a:gs pos="100000">
              <a:srgbClr val="0070C0"/>
            </a:gs>
          </a:gsLst>
          <a:path path="circle">
            <a:fillToRect b="50%" l="50%" r="50%" t="50%"/>
          </a:path>
          <a:tileRect/>
        </a:gradFill>
      </p:bgPr>
    </p:bg>
    <p:spTree>
      <p:nvGrpSpPr>
        <p:cNvPr id="90" name="Shape 90"/>
        <p:cNvGrpSpPr/>
        <p:nvPr/>
      </p:nvGrpSpPr>
      <p:grpSpPr>
        <a:xfrm>
          <a:off x="0" y="0"/>
          <a:ext cx="0" cy="0"/>
          <a:chOff x="0" y="0"/>
          <a:chExt cx="0" cy="0"/>
        </a:xfrm>
      </p:grpSpPr>
      <p:sp>
        <p:nvSpPr>
          <p:cNvPr id="91" name="Google Shape;91;p24"/>
          <p:cNvSpPr txBox="1"/>
          <p:nvPr>
            <p:ph type="title"/>
          </p:nvPr>
        </p:nvSpPr>
        <p:spPr>
          <a:xfrm>
            <a:off x="457200" y="205979"/>
            <a:ext cx="8229600" cy="857250"/>
          </a:xfrm>
          <a:prstGeom prst="rect">
            <a:avLst/>
          </a:prstGeom>
          <a:noFill/>
          <a:ln>
            <a:noFill/>
          </a:ln>
        </p:spPr>
        <p:txBody>
          <a:bodyPr anchorCtr="0" anchor="ctr" bIns="47525" lIns="95075" spcFirstLastPara="1" rIns="95075" wrap="square" tIns="47525">
            <a:normAutofit/>
          </a:bodyPr>
          <a:lstStyle>
            <a:lvl1pPr lvl="0" marR="0" rtl="0" algn="ctr">
              <a:lnSpc>
                <a:spcPct val="100000"/>
              </a:lnSpc>
              <a:spcBef>
                <a:spcPts val="0"/>
              </a:spcBef>
              <a:spcAft>
                <a:spcPts val="0"/>
              </a:spcAft>
              <a:buClr>
                <a:schemeClr val="lt1"/>
              </a:buClr>
              <a:buSzPts val="4600"/>
              <a:buFont typeface="Calibri"/>
              <a:buNone/>
              <a:defRPr b="0" i="0" sz="46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2" name="Google Shape;92;p24"/>
          <p:cNvSpPr txBox="1"/>
          <p:nvPr>
            <p:ph idx="1" type="body"/>
          </p:nvPr>
        </p:nvSpPr>
        <p:spPr>
          <a:xfrm>
            <a:off x="457200" y="1200151"/>
            <a:ext cx="8229600" cy="3394472"/>
          </a:xfrm>
          <a:prstGeom prst="rect">
            <a:avLst/>
          </a:prstGeom>
          <a:noFill/>
          <a:ln>
            <a:noFill/>
          </a:ln>
        </p:spPr>
        <p:txBody>
          <a:bodyPr anchorCtr="0" anchor="t" bIns="47525" lIns="95075" spcFirstLastPara="1" rIns="95075" wrap="square" tIns="47525">
            <a:normAutofit/>
          </a:bodyPr>
          <a:lstStyle>
            <a:lvl1pPr indent="-444500" lvl="0" marL="457200" marR="0" rtl="0" algn="l">
              <a:lnSpc>
                <a:spcPct val="100000"/>
              </a:lnSpc>
              <a:spcBef>
                <a:spcPts val="680"/>
              </a:spcBef>
              <a:spcAft>
                <a:spcPts val="0"/>
              </a:spcAft>
              <a:buClr>
                <a:schemeClr val="lt1"/>
              </a:buClr>
              <a:buSzPts val="3400"/>
              <a:buFont typeface="Arial"/>
              <a:buChar char="•"/>
              <a:defRPr b="0" i="0" sz="3400" u="none" cap="none" strike="noStrike">
                <a:solidFill>
                  <a:schemeClr val="lt1"/>
                </a:solidFill>
                <a:latin typeface="Calibri"/>
                <a:ea typeface="Calibri"/>
                <a:cs typeface="Calibri"/>
                <a:sym typeface="Calibri"/>
              </a:defRPr>
            </a:lvl1pPr>
            <a:lvl2pPr indent="-412750" lvl="1" marL="914400" marR="0" rtl="0" algn="l">
              <a:lnSpc>
                <a:spcPct val="100000"/>
              </a:lnSpc>
              <a:spcBef>
                <a:spcPts val="580"/>
              </a:spcBef>
              <a:spcAft>
                <a:spcPts val="0"/>
              </a:spcAft>
              <a:buClr>
                <a:schemeClr val="lt1"/>
              </a:buClr>
              <a:buSzPts val="2900"/>
              <a:buFont typeface="Arial"/>
              <a:buChar char="–"/>
              <a:defRPr b="0" i="0" sz="2900" u="none" cap="none" strike="noStrike">
                <a:solidFill>
                  <a:schemeClr val="lt1"/>
                </a:solidFill>
                <a:latin typeface="Calibri"/>
                <a:ea typeface="Calibri"/>
                <a:cs typeface="Calibri"/>
                <a:sym typeface="Calibri"/>
              </a:defRPr>
            </a:lvl2pPr>
            <a:lvl3pPr indent="-387350" lvl="2" marL="1371600" marR="0" rtl="0" algn="l">
              <a:lnSpc>
                <a:spcPct val="100000"/>
              </a:lnSpc>
              <a:spcBef>
                <a:spcPts val="500"/>
              </a:spcBef>
              <a:spcAft>
                <a:spcPts val="0"/>
              </a:spcAft>
              <a:buClr>
                <a:schemeClr val="lt1"/>
              </a:buClr>
              <a:buSzPts val="2500"/>
              <a:buFont typeface="Arial"/>
              <a:buChar char="•"/>
              <a:defRPr b="0" i="0" sz="2500" u="none" cap="none" strike="noStrike">
                <a:solidFill>
                  <a:schemeClr val="lt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sp>
        <p:nvSpPr>
          <p:cNvPr id="93" name="Google Shape;93;p24"/>
          <p:cNvSpPr txBox="1"/>
          <p:nvPr>
            <p:ph idx="10" type="dt"/>
          </p:nvPr>
        </p:nvSpPr>
        <p:spPr>
          <a:xfrm>
            <a:off x="457200" y="4767267"/>
            <a:ext cx="2133600" cy="273844"/>
          </a:xfrm>
          <a:prstGeom prst="rect">
            <a:avLst/>
          </a:prstGeom>
          <a:noFill/>
          <a:ln>
            <a:noFill/>
          </a:ln>
        </p:spPr>
        <p:txBody>
          <a:bodyPr anchorCtr="0" anchor="ctr" bIns="47525" lIns="95075" spcFirstLastPara="1" rIns="95075" wrap="square" tIns="47525">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9pPr>
          </a:lstStyle>
          <a:p/>
        </p:txBody>
      </p:sp>
      <p:sp>
        <p:nvSpPr>
          <p:cNvPr id="94" name="Google Shape;94;p24"/>
          <p:cNvSpPr txBox="1"/>
          <p:nvPr>
            <p:ph idx="11" type="ftr"/>
          </p:nvPr>
        </p:nvSpPr>
        <p:spPr>
          <a:xfrm>
            <a:off x="3124200" y="4767267"/>
            <a:ext cx="2895600" cy="273844"/>
          </a:xfrm>
          <a:prstGeom prst="rect">
            <a:avLst/>
          </a:prstGeom>
          <a:noFill/>
          <a:ln>
            <a:noFill/>
          </a:ln>
        </p:spPr>
        <p:txBody>
          <a:bodyPr anchorCtr="0" anchor="ctr" bIns="47525" lIns="95075" spcFirstLastPara="1" rIns="95075" wrap="square" tIns="47525">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9pPr>
          </a:lstStyle>
          <a:p/>
        </p:txBody>
      </p:sp>
      <p:sp>
        <p:nvSpPr>
          <p:cNvPr id="95" name="Google Shape;95;p24"/>
          <p:cNvSpPr txBox="1"/>
          <p:nvPr>
            <p:ph idx="12" type="sldNum"/>
          </p:nvPr>
        </p:nvSpPr>
        <p:spPr>
          <a:xfrm>
            <a:off x="6553200" y="4767267"/>
            <a:ext cx="2133600" cy="273844"/>
          </a:xfrm>
          <a:prstGeom prst="rect">
            <a:avLst/>
          </a:prstGeom>
          <a:noFill/>
          <a:ln>
            <a:noFill/>
          </a:ln>
        </p:spPr>
        <p:txBody>
          <a:bodyPr anchorCtr="0" anchor="ctr" bIns="47525" lIns="95075" spcFirstLastPara="1" rIns="95075" wrap="square" tIns="47525">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png"/><Relationship Id="rId4" Type="http://schemas.openxmlformats.org/officeDocument/2006/relationships/image" Target="../media/image19.png"/><Relationship Id="rId5" Type="http://schemas.openxmlformats.org/officeDocument/2006/relationships/image" Target="../media/image2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3.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3.png"/><Relationship Id="rId4" Type="http://schemas.openxmlformats.org/officeDocument/2006/relationships/image" Target="../media/image28.png"/><Relationship Id="rId5" Type="http://schemas.openxmlformats.org/officeDocument/2006/relationships/image" Target="../media/image27.png"/><Relationship Id="rId6" Type="http://schemas.openxmlformats.org/officeDocument/2006/relationships/image" Target="../media/image25.png"/><Relationship Id="rId7"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pn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png"/><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2.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0.jp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 Id="rId3" Type="http://schemas.openxmlformats.org/officeDocument/2006/relationships/image" Target="../media/image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 Id="rId3" Type="http://schemas.openxmlformats.org/officeDocument/2006/relationships/image" Target="../media/image4.png"/><Relationship Id="rId4" Type="http://schemas.openxmlformats.org/officeDocument/2006/relationships/image" Target="../media/image8.png"/><Relationship Id="rId5" Type="http://schemas.openxmlformats.org/officeDocument/2006/relationships/image" Target="../media/image5.png"/><Relationship Id="rId6" Type="http://schemas.openxmlformats.org/officeDocument/2006/relationships/image" Target="../media/image9.png"/><Relationship Id="rId7" Type="http://schemas.openxmlformats.org/officeDocument/2006/relationships/image" Target="../media/image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 Id="rId3" Type="http://schemas.openxmlformats.org/officeDocument/2006/relationships/image" Target="../media/image30.png"/><Relationship Id="rId4" Type="http://schemas.openxmlformats.org/officeDocument/2006/relationships/image" Target="../media/image29.png"/><Relationship Id="rId5" Type="http://schemas.openxmlformats.org/officeDocument/2006/relationships/image" Target="../media/image33.png"/><Relationship Id="rId6" Type="http://schemas.openxmlformats.org/officeDocument/2006/relationships/image" Target="../media/image31.jpg"/><Relationship Id="rId7" Type="http://schemas.openxmlformats.org/officeDocument/2006/relationships/image" Target="../media/image24.jpg"/><Relationship Id="rId8" Type="http://schemas.openxmlformats.org/officeDocument/2006/relationships/image" Target="../media/image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0" Type="http://schemas.openxmlformats.org/officeDocument/2006/relationships/image" Target="../media/image2.png"/><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6.png"/><Relationship Id="rId4" Type="http://schemas.openxmlformats.org/officeDocument/2006/relationships/image" Target="../media/image4.png"/><Relationship Id="rId9" Type="http://schemas.openxmlformats.org/officeDocument/2006/relationships/image" Target="../media/image3.png"/><Relationship Id="rId5" Type="http://schemas.openxmlformats.org/officeDocument/2006/relationships/image" Target="../media/image8.png"/><Relationship Id="rId6" Type="http://schemas.openxmlformats.org/officeDocument/2006/relationships/image" Target="../media/image5.png"/><Relationship Id="rId7" Type="http://schemas.openxmlformats.org/officeDocument/2006/relationships/image" Target="../media/image9.png"/><Relationship Id="rId8"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14.png"/><Relationship Id="rId4" Type="http://schemas.openxmlformats.org/officeDocument/2006/relationships/image" Target="../media/image13.png"/><Relationship Id="rId5" Type="http://schemas.openxmlformats.org/officeDocument/2006/relationships/image" Target="../media/image12.png"/><Relationship Id="rId6"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5.png"/><Relationship Id="rId6"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solidFill>
          <a:srgbClr val="0070C0"/>
        </a:solidFill>
      </p:bgPr>
    </p:bg>
    <p:spTree>
      <p:nvGrpSpPr>
        <p:cNvPr id="169" name="Shape 169"/>
        <p:cNvGrpSpPr/>
        <p:nvPr/>
      </p:nvGrpSpPr>
      <p:grpSpPr>
        <a:xfrm>
          <a:off x="0" y="0"/>
          <a:ext cx="0" cy="0"/>
          <a:chOff x="0" y="0"/>
          <a:chExt cx="0" cy="0"/>
        </a:xfrm>
      </p:grpSpPr>
      <p:sp>
        <p:nvSpPr>
          <p:cNvPr id="170" name="Google Shape;170;p1"/>
          <p:cNvSpPr/>
          <p:nvPr/>
        </p:nvSpPr>
        <p:spPr>
          <a:xfrm>
            <a:off x="1692796" y="3068603"/>
            <a:ext cx="6096000" cy="1332099"/>
          </a:xfrm>
          <a:prstGeom prst="roundRect">
            <a:avLst>
              <a:gd fmla="val 16667" name="adj"/>
            </a:avLst>
          </a:prstGeom>
          <a:solidFill>
            <a:schemeClr val="lt1"/>
          </a:solidFill>
          <a:ln cap="flat" cmpd="sng" w="26425">
            <a:solidFill>
              <a:schemeClr val="accent1"/>
            </a:solidFill>
            <a:prstDash val="solid"/>
            <a:round/>
            <a:headEnd len="sm" w="sm" type="none"/>
            <a:tailEnd len="sm" w="sm" type="none"/>
          </a:ln>
        </p:spPr>
        <p:txBody>
          <a:bodyPr anchorCtr="0" anchor="t" bIns="47525" lIns="95075" spcFirstLastPara="1" rIns="95075" wrap="square" tIns="47525">
            <a:sp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rgbClr val="0070C0"/>
                </a:solidFill>
                <a:latin typeface="Sigmar One"/>
                <a:ea typeface="Sigmar One"/>
                <a:cs typeface="Sigmar One"/>
                <a:sym typeface="Sigmar One"/>
              </a:rPr>
              <a:t>Welcome!</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rgbClr val="0070C0"/>
                </a:solidFill>
                <a:latin typeface="Sigmar One"/>
                <a:ea typeface="Sigmar One"/>
                <a:cs typeface="Sigmar One"/>
                <a:sym typeface="Sigmar One"/>
              </a:rPr>
              <a:t>CEL Kids Hackathon</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rgbClr val="0070C0"/>
                </a:solidFill>
                <a:latin typeface="Sigmar One"/>
                <a:ea typeface="Sigmar One"/>
                <a:cs typeface="Sigmar One"/>
                <a:sym typeface="Sigmar One"/>
              </a:rPr>
              <a:t>Prep Session for Scratch</a:t>
            </a:r>
            <a:endParaRPr b="1" i="0" sz="2400" u="none" cap="none" strike="noStrike">
              <a:solidFill>
                <a:srgbClr val="0070C0"/>
              </a:solidFill>
              <a:latin typeface="Sigmar One"/>
              <a:ea typeface="Sigmar One"/>
              <a:cs typeface="Sigmar One"/>
              <a:sym typeface="Sigmar One"/>
            </a:endParaRPr>
          </a:p>
        </p:txBody>
      </p:sp>
      <p:pic>
        <p:nvPicPr>
          <p:cNvPr descr="E:\Steps to code\Marketing\Clipart images\Picture1.png" id="171" name="Google Shape;171;p1"/>
          <p:cNvPicPr preferRelativeResize="0"/>
          <p:nvPr/>
        </p:nvPicPr>
        <p:blipFill rotWithShape="1">
          <a:blip r:embed="rId3">
            <a:alphaModFix/>
          </a:blip>
          <a:srcRect b="0" l="0" r="0" t="0"/>
          <a:stretch/>
        </p:blipFill>
        <p:spPr>
          <a:xfrm>
            <a:off x="3141878" y="293496"/>
            <a:ext cx="3197837" cy="265925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gb4bb931e18_0_4"/>
          <p:cNvSpPr txBox="1"/>
          <p:nvPr/>
        </p:nvSpPr>
        <p:spPr>
          <a:xfrm>
            <a:off x="582447" y="342900"/>
            <a:ext cx="7875900" cy="392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rgbClr val="980000"/>
                </a:solidFill>
                <a:latin typeface="Arial"/>
                <a:ea typeface="Arial"/>
                <a:cs typeface="Arial"/>
                <a:sym typeface="Arial"/>
              </a:rPr>
              <a:t>Functions</a:t>
            </a:r>
            <a:endParaRPr b="0" i="0" sz="1400" u="none" cap="none" strike="noStrike">
              <a:solidFill>
                <a:srgbClr val="980000"/>
              </a:solidFill>
              <a:latin typeface="Arial"/>
              <a:ea typeface="Arial"/>
              <a:cs typeface="Arial"/>
              <a:sym typeface="Arial"/>
            </a:endParaRPr>
          </a:p>
        </p:txBody>
      </p:sp>
      <p:pic>
        <p:nvPicPr>
          <p:cNvPr descr="E:\Steps to code\Marketing\Logo\Logo CEL with blue with white text.png" id="283" name="Google Shape;283;gb4bb931e18_0_4"/>
          <p:cNvPicPr preferRelativeResize="0"/>
          <p:nvPr/>
        </p:nvPicPr>
        <p:blipFill rotWithShape="1">
          <a:blip r:embed="rId3">
            <a:alphaModFix/>
          </a:blip>
          <a:srcRect b="0" l="0" r="0" t="0"/>
          <a:stretch/>
        </p:blipFill>
        <p:spPr>
          <a:xfrm>
            <a:off x="7124850" y="-27327"/>
            <a:ext cx="2019150" cy="365760"/>
          </a:xfrm>
          <a:prstGeom prst="rect">
            <a:avLst/>
          </a:prstGeom>
          <a:noFill/>
          <a:ln>
            <a:noFill/>
          </a:ln>
        </p:spPr>
      </p:pic>
      <p:sp>
        <p:nvSpPr>
          <p:cNvPr id="284" name="Google Shape;284;gb4bb931e18_0_4"/>
          <p:cNvSpPr txBox="1"/>
          <p:nvPr/>
        </p:nvSpPr>
        <p:spPr>
          <a:xfrm>
            <a:off x="403575" y="950625"/>
            <a:ext cx="5071500" cy="2262000"/>
          </a:xfrm>
          <a:prstGeom prst="rect">
            <a:avLst/>
          </a:prstGeom>
          <a:noFill/>
          <a:ln>
            <a:noFill/>
          </a:ln>
        </p:spPr>
        <p:txBody>
          <a:bodyPr anchorCtr="0" anchor="t" bIns="91425" lIns="91425" spcFirstLastPara="1" rIns="91425" wrap="square" tIns="91425">
            <a:noAutofit/>
          </a:bodyPr>
          <a:lstStyle/>
          <a:p>
            <a:pPr indent="0" lvl="0" marL="0" marR="0" rtl="0" algn="l">
              <a:lnSpc>
                <a:spcPct val="150000"/>
              </a:lnSpc>
              <a:spcBef>
                <a:spcPts val="0"/>
              </a:spcBef>
              <a:spcAft>
                <a:spcPts val="0"/>
              </a:spcAft>
              <a:buClr>
                <a:srgbClr val="000000"/>
              </a:buClr>
              <a:buSzPts val="1600"/>
              <a:buFont typeface="Arial"/>
              <a:buNone/>
            </a:pPr>
            <a:r>
              <a:rPr b="1" i="0" lang="en-US" sz="1600" u="none" cap="none" strike="noStrike">
                <a:solidFill>
                  <a:srgbClr val="000000"/>
                </a:solidFill>
                <a:latin typeface="Arial"/>
                <a:ea typeface="Arial"/>
                <a:cs typeface="Arial"/>
                <a:sym typeface="Arial"/>
              </a:rPr>
              <a:t>At this point in our exploration of Scratch, we have learned how to use a large number of different blocks. However when we would like to have some functionality, we can create our own blocks and use them just like some other code blocks in scratch.</a:t>
            </a:r>
            <a:endParaRPr b="1" i="0" sz="1600" u="none" cap="none" strike="noStrike">
              <a:solidFill>
                <a:srgbClr val="000000"/>
              </a:solidFill>
              <a:latin typeface="Arial"/>
              <a:ea typeface="Arial"/>
              <a:cs typeface="Arial"/>
              <a:sym typeface="Arial"/>
            </a:endParaRPr>
          </a:p>
        </p:txBody>
      </p:sp>
      <p:pic>
        <p:nvPicPr>
          <p:cNvPr id="285" name="Google Shape;285;gb4bb931e18_0_4"/>
          <p:cNvPicPr preferRelativeResize="0"/>
          <p:nvPr/>
        </p:nvPicPr>
        <p:blipFill rotWithShape="1">
          <a:blip r:embed="rId4">
            <a:alphaModFix/>
          </a:blip>
          <a:srcRect b="0" l="0" r="0" t="0"/>
          <a:stretch/>
        </p:blipFill>
        <p:spPr>
          <a:xfrm>
            <a:off x="5627475" y="887700"/>
            <a:ext cx="3007450" cy="4103400"/>
          </a:xfrm>
          <a:prstGeom prst="rect">
            <a:avLst/>
          </a:prstGeom>
          <a:noFill/>
          <a:ln>
            <a:noFill/>
          </a:ln>
        </p:spPr>
      </p:pic>
    </p:spTree>
  </p:cSld>
  <p:clrMapOvr>
    <a:masterClrMapping/>
  </p:clrMapOvr>
  <p:transition spd="slow">
    <p:push/>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gb4bb931e18_0_386"/>
          <p:cNvSpPr txBox="1"/>
          <p:nvPr/>
        </p:nvSpPr>
        <p:spPr>
          <a:xfrm>
            <a:off x="288300" y="215825"/>
            <a:ext cx="8184600" cy="519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600"/>
              <a:buFont typeface="Arial"/>
              <a:buNone/>
            </a:pPr>
            <a:r>
              <a:rPr b="1" i="0" lang="en-US" sz="2600" u="none" cap="none" strike="noStrike">
                <a:solidFill>
                  <a:srgbClr val="980000"/>
                </a:solidFill>
                <a:latin typeface="Arial"/>
                <a:ea typeface="Arial"/>
                <a:cs typeface="Arial"/>
                <a:sym typeface="Arial"/>
              </a:rPr>
              <a:t>How to make your own block</a:t>
            </a:r>
            <a:r>
              <a:rPr b="1" i="0" lang="en-US" sz="2800" u="none" cap="none" strike="noStrike">
                <a:solidFill>
                  <a:srgbClr val="980000"/>
                </a:solidFill>
                <a:latin typeface="Arial"/>
                <a:ea typeface="Arial"/>
                <a:cs typeface="Arial"/>
                <a:sym typeface="Arial"/>
              </a:rPr>
              <a:t>:</a:t>
            </a:r>
            <a:endParaRPr b="0" i="0" sz="1400" u="none" cap="none" strike="noStrike">
              <a:solidFill>
                <a:srgbClr val="980000"/>
              </a:solidFill>
              <a:latin typeface="Arial"/>
              <a:ea typeface="Arial"/>
              <a:cs typeface="Arial"/>
              <a:sym typeface="Arial"/>
            </a:endParaRPr>
          </a:p>
        </p:txBody>
      </p:sp>
      <p:pic>
        <p:nvPicPr>
          <p:cNvPr descr="E:\Steps to code\Marketing\Logo\Logo CEL with blue with white text.png" id="292" name="Google Shape;292;gb4bb931e18_0_386"/>
          <p:cNvPicPr preferRelativeResize="0"/>
          <p:nvPr/>
        </p:nvPicPr>
        <p:blipFill rotWithShape="1">
          <a:blip r:embed="rId3">
            <a:alphaModFix/>
          </a:blip>
          <a:srcRect b="0" l="0" r="0" t="0"/>
          <a:stretch/>
        </p:blipFill>
        <p:spPr>
          <a:xfrm>
            <a:off x="7124850" y="-27327"/>
            <a:ext cx="2019150" cy="365760"/>
          </a:xfrm>
          <a:prstGeom prst="rect">
            <a:avLst/>
          </a:prstGeom>
          <a:noFill/>
          <a:ln>
            <a:noFill/>
          </a:ln>
        </p:spPr>
      </p:pic>
      <p:pic>
        <p:nvPicPr>
          <p:cNvPr id="293" name="Google Shape;293;gb4bb931e18_0_386"/>
          <p:cNvPicPr preferRelativeResize="0"/>
          <p:nvPr/>
        </p:nvPicPr>
        <p:blipFill rotWithShape="1">
          <a:blip r:embed="rId4">
            <a:alphaModFix/>
          </a:blip>
          <a:srcRect b="0" l="0" r="0" t="0"/>
          <a:stretch/>
        </p:blipFill>
        <p:spPr>
          <a:xfrm>
            <a:off x="288300" y="735425"/>
            <a:ext cx="3025600" cy="4270925"/>
          </a:xfrm>
          <a:prstGeom prst="rect">
            <a:avLst/>
          </a:prstGeom>
          <a:noFill/>
          <a:ln>
            <a:noFill/>
          </a:ln>
        </p:spPr>
      </p:pic>
      <p:pic>
        <p:nvPicPr>
          <p:cNvPr id="294" name="Google Shape;294;gb4bb931e18_0_386"/>
          <p:cNvPicPr preferRelativeResize="0"/>
          <p:nvPr/>
        </p:nvPicPr>
        <p:blipFill rotWithShape="1">
          <a:blip r:embed="rId5">
            <a:alphaModFix/>
          </a:blip>
          <a:srcRect b="0" l="0" r="0" t="0"/>
          <a:stretch/>
        </p:blipFill>
        <p:spPr>
          <a:xfrm>
            <a:off x="3480700" y="1505500"/>
            <a:ext cx="5207225" cy="3500850"/>
          </a:xfrm>
          <a:prstGeom prst="rect">
            <a:avLst/>
          </a:prstGeom>
          <a:noFill/>
          <a:ln>
            <a:noFill/>
          </a:ln>
        </p:spPr>
      </p:pic>
      <p:sp>
        <p:nvSpPr>
          <p:cNvPr id="295" name="Google Shape;295;gb4bb931e18_0_386"/>
          <p:cNvSpPr txBox="1"/>
          <p:nvPr/>
        </p:nvSpPr>
        <p:spPr>
          <a:xfrm>
            <a:off x="994275" y="2477825"/>
            <a:ext cx="1887300" cy="856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Click on “Make a block” Option </a:t>
            </a:r>
            <a:endParaRPr b="0" i="0" sz="1400" u="none" cap="none" strike="noStrike">
              <a:solidFill>
                <a:srgbClr val="000000"/>
              </a:solidFill>
              <a:latin typeface="Arial"/>
              <a:ea typeface="Arial"/>
              <a:cs typeface="Arial"/>
              <a:sym typeface="Arial"/>
            </a:endParaRPr>
          </a:p>
        </p:txBody>
      </p:sp>
      <p:cxnSp>
        <p:nvCxnSpPr>
          <p:cNvPr id="296" name="Google Shape;296;gb4bb931e18_0_386"/>
          <p:cNvCxnSpPr/>
          <p:nvPr/>
        </p:nvCxnSpPr>
        <p:spPr>
          <a:xfrm rot="10800000">
            <a:off x="1585000" y="1800650"/>
            <a:ext cx="0" cy="547500"/>
          </a:xfrm>
          <a:prstGeom prst="straightConnector1">
            <a:avLst/>
          </a:prstGeom>
          <a:noFill/>
          <a:ln cap="flat" cmpd="sng" w="28575">
            <a:solidFill>
              <a:schemeClr val="dk2"/>
            </a:solidFill>
            <a:prstDash val="solid"/>
            <a:round/>
            <a:headEnd len="sm" w="sm" type="none"/>
            <a:tailEnd len="med" w="med" type="triangle"/>
          </a:ln>
        </p:spPr>
      </p:cxnSp>
      <p:sp>
        <p:nvSpPr>
          <p:cNvPr id="297" name="Google Shape;297;gb4bb931e18_0_386"/>
          <p:cNvSpPr txBox="1"/>
          <p:nvPr/>
        </p:nvSpPr>
        <p:spPr>
          <a:xfrm>
            <a:off x="3592000" y="804275"/>
            <a:ext cx="5272800" cy="916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Make your own block with the combination of these three code blocks</a:t>
            </a:r>
            <a:endParaRPr b="0" i="0" sz="1400" u="none" cap="none" strike="noStrike">
              <a:solidFill>
                <a:srgbClr val="000000"/>
              </a:solidFill>
              <a:latin typeface="Arial"/>
              <a:ea typeface="Arial"/>
              <a:cs typeface="Arial"/>
              <a:sym typeface="Arial"/>
            </a:endParaRPr>
          </a:p>
        </p:txBody>
      </p:sp>
    </p:spTree>
  </p:cSld>
  <p:clrMapOvr>
    <a:masterClrMapping/>
  </p:clrMapOvr>
  <p:transition spd="slow">
    <p:push/>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gb4bb931e18_0_98"/>
          <p:cNvSpPr txBox="1"/>
          <p:nvPr/>
        </p:nvSpPr>
        <p:spPr>
          <a:xfrm>
            <a:off x="259500" y="270850"/>
            <a:ext cx="8656200" cy="831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chemeClr val="dk1"/>
                </a:solidFill>
                <a:latin typeface="Arial"/>
                <a:ea typeface="Arial"/>
                <a:cs typeface="Arial"/>
                <a:sym typeface="Arial"/>
              </a:rPr>
              <a:t>Abstraction: </a:t>
            </a:r>
            <a:r>
              <a:rPr b="1" i="0" lang="en-US" sz="1800" u="none" cap="none" strike="noStrike">
                <a:solidFill>
                  <a:schemeClr val="dk1"/>
                </a:solidFill>
                <a:latin typeface="Arial"/>
                <a:ea typeface="Arial"/>
                <a:cs typeface="Arial"/>
                <a:sym typeface="Arial"/>
              </a:rPr>
              <a:t>(Teacher Models)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900"/>
              <a:buFont typeface="Arial"/>
              <a:buNone/>
            </a:pPr>
            <a:r>
              <a:rPr b="1" i="0" lang="en-US" sz="1900" u="none" cap="none" strike="noStrike">
                <a:solidFill>
                  <a:schemeClr val="dk1"/>
                </a:solidFill>
                <a:latin typeface="Arial"/>
                <a:ea typeface="Arial"/>
                <a:cs typeface="Arial"/>
                <a:sym typeface="Arial"/>
              </a:rPr>
              <a:t>Let’s do abstraction to make understand project and make it simple</a:t>
            </a:r>
            <a:endParaRPr b="0" i="0" sz="1300" u="none" cap="none" strike="noStrike">
              <a:solidFill>
                <a:srgbClr val="000000"/>
              </a:solidFill>
              <a:latin typeface="Arial"/>
              <a:ea typeface="Arial"/>
              <a:cs typeface="Arial"/>
              <a:sym typeface="Arial"/>
            </a:endParaRPr>
          </a:p>
        </p:txBody>
      </p:sp>
      <p:sp>
        <p:nvSpPr>
          <p:cNvPr id="304" name="Google Shape;304;gb4bb931e18_0_98"/>
          <p:cNvSpPr/>
          <p:nvPr/>
        </p:nvSpPr>
        <p:spPr>
          <a:xfrm>
            <a:off x="187450" y="1167950"/>
            <a:ext cx="1828800" cy="2334000"/>
          </a:xfrm>
          <a:prstGeom prst="roundRect">
            <a:avLst>
              <a:gd fmla="val 16667" name="adj"/>
            </a:avLst>
          </a:prstGeom>
          <a:solidFill>
            <a:srgbClr val="D3AEA6"/>
          </a:solidFill>
          <a:ln cap="flat" cmpd="sng" w="264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1) What will happen on the stage?</a:t>
            </a:r>
            <a:endParaRPr b="0" i="0" sz="1400" u="none" cap="none" strike="noStrike">
              <a:solidFill>
                <a:srgbClr val="000000"/>
              </a:solidFill>
              <a:latin typeface="Arial"/>
              <a:ea typeface="Arial"/>
              <a:cs typeface="Arial"/>
              <a:sym typeface="Arial"/>
            </a:endParaRPr>
          </a:p>
          <a:p>
            <a:pPr indent="-228600" lvl="0" marL="34290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a:p>
            <a:pPr indent="-228600" lvl="0" marL="34290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a:p>
            <a:pPr indent="-228600" lvl="0" marL="34290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a:p>
            <a:pPr indent="-228600" lvl="0" marL="34290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a:p>
            <a:pPr indent="-228600" lvl="0" marL="34290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a:p>
            <a:pPr indent="-228600" lvl="0" marL="34290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a:p>
            <a:pPr indent="-228600" lvl="0" marL="34290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a:p>
            <a:pPr indent="-228600" lvl="0" marL="34290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05" name="Google Shape;305;gb4bb931e18_0_98"/>
          <p:cNvSpPr/>
          <p:nvPr/>
        </p:nvSpPr>
        <p:spPr>
          <a:xfrm>
            <a:off x="187450" y="3700475"/>
            <a:ext cx="2022300" cy="1328700"/>
          </a:xfrm>
          <a:prstGeom prst="roundRect">
            <a:avLst>
              <a:gd fmla="val 16667" name="adj"/>
            </a:avLst>
          </a:prstGeom>
          <a:solidFill>
            <a:srgbClr val="66CCFF"/>
          </a:solidFill>
          <a:ln cap="flat" cmpd="sng" w="264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2) What sprite and backdrop will be needed on the stage?</a:t>
            </a:r>
            <a:endParaRPr b="0" i="0" sz="1400" u="none" cap="none" strike="noStrike">
              <a:solidFill>
                <a:srgbClr val="000000"/>
              </a:solidFill>
              <a:latin typeface="Arial"/>
              <a:ea typeface="Arial"/>
              <a:cs typeface="Arial"/>
              <a:sym typeface="Arial"/>
            </a:endParaRPr>
          </a:p>
        </p:txBody>
      </p:sp>
      <p:sp>
        <p:nvSpPr>
          <p:cNvPr id="306" name="Google Shape;306;gb4bb931e18_0_98"/>
          <p:cNvSpPr/>
          <p:nvPr/>
        </p:nvSpPr>
        <p:spPr>
          <a:xfrm>
            <a:off x="2209800" y="1167950"/>
            <a:ext cx="6849300" cy="2391600"/>
          </a:xfrm>
          <a:prstGeom prst="roundRect">
            <a:avLst>
              <a:gd fmla="val 16667" name="adj"/>
            </a:avLst>
          </a:prstGeom>
          <a:solidFill>
            <a:srgbClr val="D3AEA6"/>
          </a:solidFill>
          <a:ln cap="flat" cmpd="sng" w="264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266700" lvl="0" marL="285750" marR="0" rtl="0" algn="l">
              <a:lnSpc>
                <a:spcPct val="100000"/>
              </a:lnSpc>
              <a:spcBef>
                <a:spcPts val="0"/>
              </a:spcBef>
              <a:spcAft>
                <a:spcPts val="0"/>
              </a:spcAft>
              <a:buClr>
                <a:schemeClr val="dk1"/>
              </a:buClr>
              <a:buSzPts val="1500"/>
              <a:buFont typeface="Arial"/>
              <a:buChar char="•"/>
            </a:pPr>
            <a:r>
              <a:rPr b="0" i="0" lang="en-US" sz="1500" u="none" cap="none" strike="noStrike">
                <a:solidFill>
                  <a:schemeClr val="dk1"/>
                </a:solidFill>
                <a:latin typeface="Arial"/>
                <a:ea typeface="Arial"/>
                <a:cs typeface="Arial"/>
                <a:sym typeface="Arial"/>
              </a:rPr>
              <a:t>The user will enter its name.</a:t>
            </a:r>
            <a:endParaRPr b="0" i="0" sz="1100" u="none" cap="none" strike="noStrike">
              <a:solidFill>
                <a:srgbClr val="000000"/>
              </a:solidFill>
              <a:latin typeface="Arial"/>
              <a:ea typeface="Arial"/>
              <a:cs typeface="Arial"/>
              <a:sym typeface="Arial"/>
            </a:endParaRPr>
          </a:p>
          <a:p>
            <a:pPr indent="-266700" lvl="0" marL="285750" marR="0" rtl="0" algn="l">
              <a:lnSpc>
                <a:spcPct val="100000"/>
              </a:lnSpc>
              <a:spcBef>
                <a:spcPts val="0"/>
              </a:spcBef>
              <a:spcAft>
                <a:spcPts val="0"/>
              </a:spcAft>
              <a:buClr>
                <a:schemeClr val="dk1"/>
              </a:buClr>
              <a:buSzPts val="1500"/>
              <a:buFont typeface="Arial"/>
              <a:buChar char="•"/>
            </a:pPr>
            <a:r>
              <a:rPr b="0" i="0" lang="en-US" sz="1500" u="none" cap="none" strike="noStrike">
                <a:solidFill>
                  <a:schemeClr val="dk1"/>
                </a:solidFill>
                <a:latin typeface="Arial"/>
                <a:ea typeface="Arial"/>
                <a:cs typeface="Arial"/>
                <a:sym typeface="Arial"/>
              </a:rPr>
              <a:t>The application will ask user a question..</a:t>
            </a:r>
            <a:endParaRPr b="0" i="0" sz="1100" u="none" cap="none" strike="noStrike">
              <a:solidFill>
                <a:srgbClr val="000000"/>
              </a:solidFill>
              <a:latin typeface="Arial"/>
              <a:ea typeface="Arial"/>
              <a:cs typeface="Arial"/>
              <a:sym typeface="Arial"/>
            </a:endParaRPr>
          </a:p>
          <a:p>
            <a:pPr indent="-266700" lvl="0" marL="285750" marR="0" rtl="0" algn="l">
              <a:lnSpc>
                <a:spcPct val="100000"/>
              </a:lnSpc>
              <a:spcBef>
                <a:spcPts val="0"/>
              </a:spcBef>
              <a:spcAft>
                <a:spcPts val="0"/>
              </a:spcAft>
              <a:buClr>
                <a:schemeClr val="dk1"/>
              </a:buClr>
              <a:buSzPts val="1500"/>
              <a:buFont typeface="Arial"/>
              <a:buChar char="•"/>
            </a:pPr>
            <a:r>
              <a:rPr b="0" i="0" lang="en-US" sz="1500" u="none" cap="none" strike="noStrike">
                <a:solidFill>
                  <a:schemeClr val="dk1"/>
                </a:solidFill>
                <a:latin typeface="Arial"/>
                <a:ea typeface="Arial"/>
                <a:cs typeface="Arial"/>
                <a:sym typeface="Arial"/>
              </a:rPr>
              <a:t>The user will enter the answer..</a:t>
            </a:r>
            <a:endParaRPr b="0" i="0" sz="1100" u="none" cap="none" strike="noStrike">
              <a:solidFill>
                <a:srgbClr val="000000"/>
              </a:solidFill>
              <a:latin typeface="Arial"/>
              <a:ea typeface="Arial"/>
              <a:cs typeface="Arial"/>
              <a:sym typeface="Arial"/>
            </a:endParaRPr>
          </a:p>
          <a:p>
            <a:pPr indent="-266700" lvl="0" marL="285750" marR="0" rtl="0" algn="l">
              <a:lnSpc>
                <a:spcPct val="100000"/>
              </a:lnSpc>
              <a:spcBef>
                <a:spcPts val="0"/>
              </a:spcBef>
              <a:spcAft>
                <a:spcPts val="0"/>
              </a:spcAft>
              <a:buClr>
                <a:schemeClr val="dk1"/>
              </a:buClr>
              <a:buSzPts val="1500"/>
              <a:buFont typeface="Arial"/>
              <a:buChar char="•"/>
            </a:pPr>
            <a:r>
              <a:rPr b="0" i="0" lang="en-US" sz="1500" u="none" cap="none" strike="noStrike">
                <a:solidFill>
                  <a:schemeClr val="dk1"/>
                </a:solidFill>
                <a:latin typeface="Arial"/>
                <a:ea typeface="Arial"/>
                <a:cs typeface="Arial"/>
                <a:sym typeface="Arial"/>
              </a:rPr>
              <a:t>The application will check the answer input by the user. If the answer is correct, the application will tell that the answer is correct, increase the score by 1 and show the next question. If the answer is wrong then the application will tell that the answer is wrong, decrease the score by 1 and show the next question.</a:t>
            </a:r>
            <a:endParaRPr b="0" i="0" sz="1500" u="none" cap="none" strike="noStrike">
              <a:solidFill>
                <a:schemeClr val="dk1"/>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Arial"/>
              <a:buChar char="•"/>
            </a:pPr>
            <a:r>
              <a:rPr b="0" i="0" lang="en-US" sz="1500" u="none" cap="none" strike="noStrike">
                <a:solidFill>
                  <a:schemeClr val="dk1"/>
                </a:solidFill>
                <a:latin typeface="Arial"/>
                <a:ea typeface="Arial"/>
                <a:cs typeface="Arial"/>
                <a:sym typeface="Arial"/>
              </a:rPr>
              <a:t>The application will store the score of the user at the end </a:t>
            </a:r>
            <a:r>
              <a:rPr b="0" i="0" lang="en-US" sz="1600" u="none" cap="none" strike="noStrike">
                <a:solidFill>
                  <a:schemeClr val="dk1"/>
                </a:solidFill>
                <a:latin typeface="Arial"/>
                <a:ea typeface="Arial"/>
                <a:cs typeface="Arial"/>
                <a:sym typeface="Arial"/>
              </a:rPr>
              <a:t>of the quiz.</a:t>
            </a:r>
            <a:endParaRPr b="0" i="0" sz="1200" u="none" cap="none" strike="noStrike">
              <a:solidFill>
                <a:srgbClr val="000000"/>
              </a:solidFill>
              <a:latin typeface="Arial"/>
              <a:ea typeface="Arial"/>
              <a:cs typeface="Arial"/>
              <a:sym typeface="Arial"/>
            </a:endParaRPr>
          </a:p>
        </p:txBody>
      </p:sp>
      <p:sp>
        <p:nvSpPr>
          <p:cNvPr id="307" name="Google Shape;307;gb4bb931e18_0_98"/>
          <p:cNvSpPr/>
          <p:nvPr/>
        </p:nvSpPr>
        <p:spPr>
          <a:xfrm>
            <a:off x="2378375" y="3700475"/>
            <a:ext cx="2117100" cy="1328700"/>
          </a:xfrm>
          <a:prstGeom prst="roundRect">
            <a:avLst>
              <a:gd fmla="val 16667" name="adj"/>
            </a:avLst>
          </a:prstGeom>
          <a:solidFill>
            <a:srgbClr val="66CCFF"/>
          </a:solidFill>
          <a:ln cap="flat" cmpd="sng" w="264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Sprite Pappu </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pic>
        <p:nvPicPr>
          <p:cNvPr id="308" name="Google Shape;308;gb4bb931e18_0_98"/>
          <p:cNvPicPr preferRelativeResize="0"/>
          <p:nvPr/>
        </p:nvPicPr>
        <p:blipFill rotWithShape="1">
          <a:blip r:embed="rId3">
            <a:alphaModFix/>
          </a:blip>
          <a:srcRect b="0" l="0" r="0" t="0"/>
          <a:stretch/>
        </p:blipFill>
        <p:spPr>
          <a:xfrm>
            <a:off x="2881675" y="4179125"/>
            <a:ext cx="1066150" cy="741669"/>
          </a:xfrm>
          <a:prstGeom prst="rect">
            <a:avLst/>
          </a:prstGeom>
          <a:noFill/>
          <a:ln>
            <a:noFill/>
          </a:ln>
        </p:spPr>
      </p:pic>
      <p:pic>
        <p:nvPicPr>
          <p:cNvPr descr="E:\Steps to code\Marketing\Logo\Logo CEL with blue with white text.png" id="309" name="Google Shape;309;gb4bb931e18_0_98"/>
          <p:cNvPicPr preferRelativeResize="0"/>
          <p:nvPr/>
        </p:nvPicPr>
        <p:blipFill rotWithShape="1">
          <a:blip r:embed="rId4">
            <a:alphaModFix/>
          </a:blip>
          <a:srcRect b="0" l="0" r="0" t="0"/>
          <a:stretch/>
        </p:blipFill>
        <p:spPr>
          <a:xfrm>
            <a:off x="7124850" y="-27327"/>
            <a:ext cx="2019150" cy="36576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30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gb4bb931e18_0_189"/>
          <p:cNvSpPr txBox="1"/>
          <p:nvPr/>
        </p:nvSpPr>
        <p:spPr>
          <a:xfrm>
            <a:off x="353850" y="173825"/>
            <a:ext cx="8028300" cy="831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chemeClr val="dk1"/>
                </a:solidFill>
                <a:latin typeface="Arial"/>
                <a:ea typeface="Arial"/>
                <a:cs typeface="Arial"/>
                <a:sym typeface="Arial"/>
              </a:rPr>
              <a:t>Quiz </a:t>
            </a:r>
            <a:r>
              <a:rPr b="1" i="0" lang="en-US" sz="1800" u="none" cap="none" strike="noStrike">
                <a:solidFill>
                  <a:schemeClr val="dk1"/>
                </a:solidFill>
                <a:latin typeface="Arial"/>
                <a:ea typeface="Arial"/>
                <a:cs typeface="Arial"/>
                <a:sym typeface="Arial"/>
              </a:rPr>
              <a:t>(Teacher Models)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Arial"/>
                <a:ea typeface="Arial"/>
                <a:cs typeface="Arial"/>
                <a:sym typeface="Arial"/>
              </a:rPr>
              <a:t>Let’s write codes for the sprites…</a:t>
            </a:r>
            <a:endParaRPr b="0" i="0" sz="1400" u="none" cap="none" strike="noStrike">
              <a:solidFill>
                <a:srgbClr val="000000"/>
              </a:solidFill>
              <a:latin typeface="Arial"/>
              <a:ea typeface="Arial"/>
              <a:cs typeface="Arial"/>
              <a:sym typeface="Arial"/>
            </a:endParaRPr>
          </a:p>
        </p:txBody>
      </p:sp>
      <p:sp>
        <p:nvSpPr>
          <p:cNvPr id="316" name="Google Shape;316;gb4bb931e18_0_189"/>
          <p:cNvSpPr/>
          <p:nvPr/>
        </p:nvSpPr>
        <p:spPr>
          <a:xfrm>
            <a:off x="408375" y="1004825"/>
            <a:ext cx="1642200" cy="831000"/>
          </a:xfrm>
          <a:prstGeom prst="roundRect">
            <a:avLst>
              <a:gd fmla="val 16667" name="adj"/>
            </a:avLst>
          </a:prstGeom>
          <a:solidFill>
            <a:schemeClr val="lt1"/>
          </a:solidFill>
          <a:ln cap="flat" cmpd="sng" w="264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17" name="Google Shape;317;gb4bb931e18_0_189"/>
          <p:cNvSpPr txBox="1"/>
          <p:nvPr/>
        </p:nvSpPr>
        <p:spPr>
          <a:xfrm>
            <a:off x="600225" y="1519300"/>
            <a:ext cx="1258500" cy="2838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Arial"/>
                <a:ea typeface="Arial"/>
                <a:cs typeface="Arial"/>
                <a:sym typeface="Arial"/>
              </a:rPr>
              <a:t>Pappu</a:t>
            </a:r>
            <a:endParaRPr b="0" i="0" sz="1600" u="none" cap="none" strike="noStrike">
              <a:solidFill>
                <a:schemeClr val="dk1"/>
              </a:solidFill>
              <a:latin typeface="Arial"/>
              <a:ea typeface="Arial"/>
              <a:cs typeface="Arial"/>
              <a:sym typeface="Arial"/>
            </a:endParaRPr>
          </a:p>
        </p:txBody>
      </p:sp>
      <p:pic>
        <p:nvPicPr>
          <p:cNvPr id="318" name="Google Shape;318;gb4bb931e18_0_189"/>
          <p:cNvPicPr preferRelativeResize="0"/>
          <p:nvPr/>
        </p:nvPicPr>
        <p:blipFill rotWithShape="1">
          <a:blip r:embed="rId3">
            <a:alphaModFix/>
          </a:blip>
          <a:srcRect b="0" l="0" r="0" t="0"/>
          <a:stretch/>
        </p:blipFill>
        <p:spPr>
          <a:xfrm>
            <a:off x="812062" y="1069548"/>
            <a:ext cx="646510" cy="449746"/>
          </a:xfrm>
          <a:prstGeom prst="rect">
            <a:avLst/>
          </a:prstGeom>
          <a:noFill/>
          <a:ln>
            <a:noFill/>
          </a:ln>
        </p:spPr>
      </p:pic>
      <p:pic>
        <p:nvPicPr>
          <p:cNvPr id="319" name="Google Shape;319;gb4bb931e18_0_189"/>
          <p:cNvPicPr preferRelativeResize="0"/>
          <p:nvPr/>
        </p:nvPicPr>
        <p:blipFill rotWithShape="1">
          <a:blip r:embed="rId4">
            <a:alphaModFix/>
          </a:blip>
          <a:srcRect b="0" l="0" r="0" t="0"/>
          <a:stretch/>
        </p:blipFill>
        <p:spPr>
          <a:xfrm>
            <a:off x="53300" y="1917150"/>
            <a:ext cx="4518700" cy="3169200"/>
          </a:xfrm>
          <a:prstGeom prst="rect">
            <a:avLst/>
          </a:prstGeom>
          <a:noFill/>
          <a:ln>
            <a:noFill/>
          </a:ln>
        </p:spPr>
      </p:pic>
      <p:pic>
        <p:nvPicPr>
          <p:cNvPr id="320" name="Google Shape;320;gb4bb931e18_0_189"/>
          <p:cNvPicPr preferRelativeResize="0"/>
          <p:nvPr/>
        </p:nvPicPr>
        <p:blipFill rotWithShape="1">
          <a:blip r:embed="rId5">
            <a:alphaModFix/>
          </a:blip>
          <a:srcRect b="0" l="0" r="0" t="0"/>
          <a:stretch/>
        </p:blipFill>
        <p:spPr>
          <a:xfrm>
            <a:off x="5534025" y="447575"/>
            <a:ext cx="3413225" cy="4638774"/>
          </a:xfrm>
          <a:prstGeom prst="rect">
            <a:avLst/>
          </a:prstGeom>
          <a:noFill/>
          <a:ln>
            <a:noFill/>
          </a:ln>
        </p:spPr>
      </p:pic>
      <p:pic>
        <p:nvPicPr>
          <p:cNvPr id="321" name="Google Shape;321;gb4bb931e18_0_189"/>
          <p:cNvPicPr preferRelativeResize="0"/>
          <p:nvPr/>
        </p:nvPicPr>
        <p:blipFill rotWithShape="1">
          <a:blip r:embed="rId6">
            <a:alphaModFix/>
          </a:blip>
          <a:srcRect b="0" l="0" r="0" t="0"/>
          <a:stretch/>
        </p:blipFill>
        <p:spPr>
          <a:xfrm>
            <a:off x="3536725" y="1156125"/>
            <a:ext cx="1757725" cy="1722925"/>
          </a:xfrm>
          <a:prstGeom prst="rect">
            <a:avLst/>
          </a:prstGeom>
          <a:noFill/>
          <a:ln>
            <a:noFill/>
          </a:ln>
        </p:spPr>
      </p:pic>
      <p:pic>
        <p:nvPicPr>
          <p:cNvPr descr="E:\Steps to code\Marketing\Logo\Logo CEL with blue with white text.png" id="322" name="Google Shape;322;gb4bb931e18_0_189"/>
          <p:cNvPicPr preferRelativeResize="0"/>
          <p:nvPr/>
        </p:nvPicPr>
        <p:blipFill rotWithShape="1">
          <a:blip r:embed="rId7">
            <a:alphaModFix/>
          </a:blip>
          <a:srcRect b="0" l="0" r="0" t="0"/>
          <a:stretch/>
        </p:blipFill>
        <p:spPr>
          <a:xfrm>
            <a:off x="7124850" y="-27327"/>
            <a:ext cx="2019150" cy="365760"/>
          </a:xfrm>
          <a:prstGeom prst="rect">
            <a:avLst/>
          </a:prstGeom>
          <a:noFill/>
          <a:ln>
            <a:noFill/>
          </a:ln>
        </p:spPr>
      </p:pic>
    </p:spTree>
  </p:cSld>
  <p:clrMapOvr>
    <a:masterClrMapping/>
  </p:clrMapOvr>
  <p:transition spd="slow">
    <p:push/>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sp>
        <p:nvSpPr>
          <p:cNvPr id="328" name="Google Shape;328;gb4cebfd28c_0_1"/>
          <p:cNvSpPr txBox="1"/>
          <p:nvPr/>
        </p:nvSpPr>
        <p:spPr>
          <a:xfrm>
            <a:off x="582450" y="342900"/>
            <a:ext cx="7875600" cy="646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800"/>
              <a:buFont typeface="Arial"/>
              <a:buNone/>
            </a:pPr>
            <a:r>
              <a:rPr b="1" i="0" lang="en-US" sz="2400" u="none" cap="none" strike="noStrike">
                <a:solidFill>
                  <a:srgbClr val="5B0F00"/>
                </a:solidFill>
                <a:latin typeface="Arial"/>
                <a:ea typeface="Arial"/>
                <a:cs typeface="Arial"/>
                <a:sym typeface="Arial"/>
              </a:rPr>
              <a:t>How to Share the Project:</a:t>
            </a:r>
            <a:endParaRPr b="0" i="0" sz="1200" u="none" cap="none" strike="noStrike">
              <a:solidFill>
                <a:srgbClr val="5B0F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pic>
        <p:nvPicPr>
          <p:cNvPr descr="E:\Steps to code\Marketing\Logo\Logo CEL with blue with white text.png" id="329" name="Google Shape;329;gb4cebfd28c_0_1"/>
          <p:cNvPicPr preferRelativeResize="0"/>
          <p:nvPr/>
        </p:nvPicPr>
        <p:blipFill rotWithShape="1">
          <a:blip r:embed="rId3">
            <a:alphaModFix/>
          </a:blip>
          <a:srcRect b="0" l="0" r="0" t="0"/>
          <a:stretch/>
        </p:blipFill>
        <p:spPr>
          <a:xfrm>
            <a:off x="7124850" y="7354"/>
            <a:ext cx="2019150" cy="365760"/>
          </a:xfrm>
          <a:prstGeom prst="rect">
            <a:avLst/>
          </a:prstGeom>
          <a:noFill/>
          <a:ln>
            <a:noFill/>
          </a:ln>
        </p:spPr>
      </p:pic>
      <p:pic>
        <p:nvPicPr>
          <p:cNvPr id="330" name="Google Shape;330;gb4cebfd28c_0_1"/>
          <p:cNvPicPr preferRelativeResize="0"/>
          <p:nvPr/>
        </p:nvPicPr>
        <p:blipFill rotWithShape="1">
          <a:blip r:embed="rId4">
            <a:alphaModFix/>
          </a:blip>
          <a:srcRect b="0" l="0" r="0" t="0"/>
          <a:stretch/>
        </p:blipFill>
        <p:spPr>
          <a:xfrm>
            <a:off x="345350" y="989100"/>
            <a:ext cx="8222299" cy="3849600"/>
          </a:xfrm>
          <a:prstGeom prst="rect">
            <a:avLst/>
          </a:prstGeom>
          <a:noFill/>
          <a:ln>
            <a:noFill/>
          </a:ln>
        </p:spPr>
      </p:pic>
    </p:spTree>
  </p:cSld>
  <p:clrMapOvr>
    <a:masterClrMapping/>
  </p:clrMapOvr>
  <p:transition spd="slow">
    <p:push/>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sp>
        <p:nvSpPr>
          <p:cNvPr id="336" name="Google Shape;336;gb4cebfd28c_0_89"/>
          <p:cNvSpPr txBox="1"/>
          <p:nvPr/>
        </p:nvSpPr>
        <p:spPr>
          <a:xfrm>
            <a:off x="582450" y="342900"/>
            <a:ext cx="7875600" cy="646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800"/>
              <a:buFont typeface="Arial"/>
              <a:buNone/>
            </a:pPr>
            <a:r>
              <a:rPr b="1" i="0" lang="en-US" sz="2400" u="none" cap="none" strike="noStrike">
                <a:solidFill>
                  <a:srgbClr val="5B0F00"/>
                </a:solidFill>
                <a:latin typeface="Arial"/>
                <a:ea typeface="Arial"/>
                <a:cs typeface="Arial"/>
                <a:sym typeface="Arial"/>
              </a:rPr>
              <a:t>How to Share the Project:</a:t>
            </a:r>
            <a:endParaRPr b="0" i="0" sz="1200" u="none" cap="none" strike="noStrike">
              <a:solidFill>
                <a:srgbClr val="5B0F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pic>
        <p:nvPicPr>
          <p:cNvPr descr="E:\Steps to code\Marketing\Logo\Logo CEL with blue with white text.png" id="337" name="Google Shape;337;gb4cebfd28c_0_89"/>
          <p:cNvPicPr preferRelativeResize="0"/>
          <p:nvPr/>
        </p:nvPicPr>
        <p:blipFill rotWithShape="1">
          <a:blip r:embed="rId3">
            <a:alphaModFix/>
          </a:blip>
          <a:srcRect b="0" l="0" r="0" t="0"/>
          <a:stretch/>
        </p:blipFill>
        <p:spPr>
          <a:xfrm>
            <a:off x="7124850" y="7354"/>
            <a:ext cx="2019150" cy="365760"/>
          </a:xfrm>
          <a:prstGeom prst="rect">
            <a:avLst/>
          </a:prstGeom>
          <a:noFill/>
          <a:ln>
            <a:noFill/>
          </a:ln>
        </p:spPr>
      </p:pic>
      <p:pic>
        <p:nvPicPr>
          <p:cNvPr id="338" name="Google Shape;338;gb4cebfd28c_0_89"/>
          <p:cNvPicPr preferRelativeResize="0"/>
          <p:nvPr/>
        </p:nvPicPr>
        <p:blipFill rotWithShape="1">
          <a:blip r:embed="rId4">
            <a:alphaModFix/>
          </a:blip>
          <a:srcRect b="0" l="0" r="0" t="0"/>
          <a:stretch/>
        </p:blipFill>
        <p:spPr>
          <a:xfrm>
            <a:off x="462725" y="989105"/>
            <a:ext cx="8218549" cy="4045019"/>
          </a:xfrm>
          <a:prstGeom prst="rect">
            <a:avLst/>
          </a:prstGeom>
          <a:noFill/>
          <a:ln>
            <a:noFill/>
          </a:ln>
        </p:spPr>
      </p:pic>
    </p:spTree>
  </p:cSld>
  <p:clrMapOvr>
    <a:masterClrMapping/>
  </p:clrMapOvr>
  <p:transition spd="slow">
    <p:push/>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sp>
        <p:nvSpPr>
          <p:cNvPr id="344" name="Google Shape;344;gb4808a35ef_1_763"/>
          <p:cNvSpPr txBox="1"/>
          <p:nvPr/>
        </p:nvSpPr>
        <p:spPr>
          <a:xfrm>
            <a:off x="582447" y="342900"/>
            <a:ext cx="8028300" cy="461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chemeClr val="dk1"/>
                </a:solidFill>
                <a:latin typeface="Arial"/>
                <a:ea typeface="Arial"/>
                <a:cs typeface="Arial"/>
                <a:sym typeface="Arial"/>
              </a:rPr>
              <a:t>Quiz 1:</a:t>
            </a:r>
            <a:endParaRPr b="0" i="0" sz="1400" u="none" cap="none" strike="noStrike">
              <a:solidFill>
                <a:srgbClr val="000000"/>
              </a:solidFill>
              <a:latin typeface="Arial"/>
              <a:ea typeface="Arial"/>
              <a:cs typeface="Arial"/>
              <a:sym typeface="Arial"/>
            </a:endParaRPr>
          </a:p>
        </p:txBody>
      </p:sp>
      <p:sp>
        <p:nvSpPr>
          <p:cNvPr id="345" name="Google Shape;345;gb4808a35ef_1_763"/>
          <p:cNvSpPr/>
          <p:nvPr/>
        </p:nvSpPr>
        <p:spPr>
          <a:xfrm>
            <a:off x="983440" y="1033156"/>
            <a:ext cx="7412100" cy="36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1.</a:t>
            </a:r>
            <a:r>
              <a:rPr b="0" i="0" lang="en-US" sz="2000" u="none" cap="none" strike="noStrike">
                <a:solidFill>
                  <a:schemeClr val="dk1"/>
                </a:solidFill>
                <a:latin typeface="Arial"/>
                <a:ea typeface="Arial"/>
                <a:cs typeface="Arial"/>
                <a:sym typeface="Arial"/>
              </a:rPr>
              <a:t> What is Functions?</a:t>
            </a:r>
            <a:endParaRPr b="0" i="0" sz="2000" u="none" cap="none" strike="noStrike">
              <a:solidFill>
                <a:schemeClr val="dk1"/>
              </a:solidFill>
              <a:latin typeface="Arial"/>
              <a:ea typeface="Arial"/>
              <a:cs typeface="Arial"/>
              <a:sym typeface="Arial"/>
            </a:endParaRPr>
          </a:p>
        </p:txBody>
      </p:sp>
      <p:pic>
        <p:nvPicPr>
          <p:cNvPr descr="E:\Steps to code\Marketing\Logo\Logo CEL with blue with white text.png" id="346" name="Google Shape;346;gb4808a35ef_1_763"/>
          <p:cNvPicPr preferRelativeResize="0"/>
          <p:nvPr/>
        </p:nvPicPr>
        <p:blipFill rotWithShape="1">
          <a:blip r:embed="rId3">
            <a:alphaModFix/>
          </a:blip>
          <a:srcRect b="0" l="0" r="0" t="0"/>
          <a:stretch/>
        </p:blipFill>
        <p:spPr>
          <a:xfrm>
            <a:off x="7124850" y="-27327"/>
            <a:ext cx="2019150" cy="36576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45"/>
                                        </p:tgtEl>
                                        <p:attrNameLst>
                                          <p:attrName>style.visibility</p:attrName>
                                        </p:attrNameLst>
                                      </p:cBhvr>
                                      <p:to>
                                        <p:strVal val="visible"/>
                                      </p:to>
                                    </p:set>
                                    <p:animEffect filter="fade" transition="in">
                                      <p:cBhvr>
                                        <p:cTn dur="500"/>
                                        <p:tgtEl>
                                          <p:spTgt spid="34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gb4bb931e18_0_282"/>
          <p:cNvSpPr txBox="1"/>
          <p:nvPr/>
        </p:nvSpPr>
        <p:spPr>
          <a:xfrm>
            <a:off x="115425" y="170000"/>
            <a:ext cx="8110200" cy="392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chemeClr val="dk1"/>
                </a:solidFill>
                <a:latin typeface="Arial"/>
                <a:ea typeface="Arial"/>
                <a:cs typeface="Arial"/>
                <a:sym typeface="Arial"/>
              </a:rPr>
              <a:t>Quiz 2:</a:t>
            </a:r>
            <a:endParaRPr b="0" i="0" sz="1400" u="none" cap="none" strike="noStrike">
              <a:solidFill>
                <a:srgbClr val="000000"/>
              </a:solidFill>
              <a:latin typeface="Arial"/>
              <a:ea typeface="Arial"/>
              <a:cs typeface="Arial"/>
              <a:sym typeface="Arial"/>
            </a:endParaRPr>
          </a:p>
        </p:txBody>
      </p:sp>
      <p:sp>
        <p:nvSpPr>
          <p:cNvPr id="353" name="Google Shape;353;gb4bb931e18_0_282"/>
          <p:cNvSpPr/>
          <p:nvPr/>
        </p:nvSpPr>
        <p:spPr>
          <a:xfrm>
            <a:off x="115425" y="634425"/>
            <a:ext cx="4740000" cy="43371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500"/>
              <a:buFont typeface="Arial"/>
              <a:buNone/>
            </a:pPr>
            <a:r>
              <a:rPr b="1" i="0" lang="en-US" sz="1500" u="none" cap="none" strike="noStrike">
                <a:solidFill>
                  <a:schemeClr val="dk1"/>
                </a:solidFill>
                <a:latin typeface="Arial"/>
                <a:ea typeface="Arial"/>
                <a:cs typeface="Arial"/>
                <a:sym typeface="Arial"/>
              </a:rPr>
              <a:t>In a quiz application, there are certain questions asked in the application. The codes for the application are shown in the image. The  codes use a Function called Question to ask question and check if the answer given by the user is correct or not. If the user answers, Narendra Modi for the first question in the quiz, what do you think will be the output of the Function?</a:t>
            </a:r>
            <a:endParaRPr b="1" i="0" sz="13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chemeClr val="dk1"/>
                </a:solidFill>
                <a:latin typeface="Arial"/>
                <a:ea typeface="Arial"/>
                <a:cs typeface="Arial"/>
                <a:sym typeface="Arial"/>
              </a:rPr>
              <a:t> </a:t>
            </a:r>
            <a:endParaRPr b="0" i="0" sz="13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chemeClr val="dk1"/>
                </a:solidFill>
                <a:latin typeface="Arial"/>
                <a:ea typeface="Arial"/>
                <a:cs typeface="Arial"/>
                <a:sym typeface="Arial"/>
              </a:rPr>
              <a:t>A) “Your answer is wrong!” for 2 seconds		</a:t>
            </a:r>
            <a:endParaRPr b="0" i="0" sz="13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chemeClr val="dk1"/>
                </a:solidFill>
                <a:latin typeface="Arial"/>
                <a:ea typeface="Arial"/>
                <a:cs typeface="Arial"/>
                <a:sym typeface="Arial"/>
              </a:rPr>
              <a:t> </a:t>
            </a:r>
            <a:endParaRPr b="0" i="0" sz="13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chemeClr val="dk1"/>
                </a:solidFill>
                <a:latin typeface="Arial"/>
                <a:ea typeface="Arial"/>
                <a:cs typeface="Arial"/>
                <a:sym typeface="Arial"/>
              </a:rPr>
              <a:t>B) “Bingo! You are correct!” for 2 seconds</a:t>
            </a:r>
            <a:endParaRPr b="0" i="0" sz="13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chemeClr val="dk1"/>
                </a:solidFill>
                <a:latin typeface="Arial"/>
                <a:ea typeface="Arial"/>
                <a:cs typeface="Arial"/>
                <a:sym typeface="Arial"/>
              </a:rPr>
              <a:t> </a:t>
            </a:r>
            <a:endParaRPr b="0" i="0" sz="13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chemeClr val="dk1"/>
                </a:solidFill>
                <a:latin typeface="Arial"/>
                <a:ea typeface="Arial"/>
                <a:cs typeface="Arial"/>
                <a:sym typeface="Arial"/>
              </a:rPr>
              <a:t>C) What is the name of Prime Minister of India		</a:t>
            </a:r>
            <a:endParaRPr b="0" i="0" sz="13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chemeClr val="dk1"/>
                </a:solidFill>
                <a:latin typeface="Arial"/>
                <a:ea typeface="Arial"/>
                <a:cs typeface="Arial"/>
                <a:sym typeface="Arial"/>
              </a:rPr>
              <a:t>D) Narendra Modi</a:t>
            </a:r>
            <a:endParaRPr b="0" i="0" sz="15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354" name="Google Shape;354;gb4bb931e18_0_282"/>
          <p:cNvSpPr/>
          <p:nvPr/>
        </p:nvSpPr>
        <p:spPr>
          <a:xfrm>
            <a:off x="6086475" y="7080647"/>
            <a:ext cx="914400" cy="11265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pic>
        <p:nvPicPr>
          <p:cNvPr id="355" name="Google Shape;355;gb4bb931e18_0_282"/>
          <p:cNvPicPr preferRelativeResize="0"/>
          <p:nvPr/>
        </p:nvPicPr>
        <p:blipFill rotWithShape="1">
          <a:blip r:embed="rId3">
            <a:alphaModFix/>
          </a:blip>
          <a:srcRect b="78216" l="0" r="-320" t="0"/>
          <a:stretch/>
        </p:blipFill>
        <p:spPr>
          <a:xfrm>
            <a:off x="4855525" y="361125"/>
            <a:ext cx="4288475" cy="936500"/>
          </a:xfrm>
          <a:prstGeom prst="rect">
            <a:avLst/>
          </a:prstGeom>
          <a:noFill/>
          <a:ln>
            <a:noFill/>
          </a:ln>
        </p:spPr>
      </p:pic>
      <p:pic>
        <p:nvPicPr>
          <p:cNvPr id="356" name="Google Shape;356;gb4bb931e18_0_282"/>
          <p:cNvPicPr preferRelativeResize="0"/>
          <p:nvPr/>
        </p:nvPicPr>
        <p:blipFill rotWithShape="1">
          <a:blip r:embed="rId3">
            <a:alphaModFix/>
          </a:blip>
          <a:srcRect b="0" l="0" r="26101" t="26400"/>
          <a:stretch/>
        </p:blipFill>
        <p:spPr>
          <a:xfrm>
            <a:off x="4787500" y="1556950"/>
            <a:ext cx="4062925" cy="2982375"/>
          </a:xfrm>
          <a:prstGeom prst="rect">
            <a:avLst/>
          </a:prstGeom>
          <a:noFill/>
          <a:ln>
            <a:noFill/>
          </a:ln>
        </p:spPr>
      </p:pic>
      <p:pic>
        <p:nvPicPr>
          <p:cNvPr descr="E:\Steps to code\Marketing\Logo\Logo CEL with blue with white text.png" id="357" name="Google Shape;357;gb4bb931e18_0_282"/>
          <p:cNvPicPr preferRelativeResize="0"/>
          <p:nvPr/>
        </p:nvPicPr>
        <p:blipFill rotWithShape="1">
          <a:blip r:embed="rId4">
            <a:alphaModFix/>
          </a:blip>
          <a:srcRect b="0" l="0" r="0" t="0"/>
          <a:stretch/>
        </p:blipFill>
        <p:spPr>
          <a:xfrm>
            <a:off x="7124850" y="-27327"/>
            <a:ext cx="2019150" cy="365760"/>
          </a:xfrm>
          <a:prstGeom prst="rect">
            <a:avLst/>
          </a:prstGeom>
          <a:noFill/>
          <a:ln>
            <a:noFill/>
          </a:ln>
        </p:spPr>
      </p:pic>
    </p:spTree>
  </p:cSld>
  <p:clrMapOvr>
    <a:masterClrMapping/>
  </p:clrMapOvr>
  <p:transition spd="slow">
    <p:push/>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sp>
        <p:nvSpPr>
          <p:cNvPr id="363" name="Google Shape;363;gaa116dde4e_0_0"/>
          <p:cNvSpPr txBox="1"/>
          <p:nvPr/>
        </p:nvSpPr>
        <p:spPr>
          <a:xfrm>
            <a:off x="582447" y="342900"/>
            <a:ext cx="7875900" cy="237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800"/>
              <a:buFont typeface="Arial"/>
              <a:buNone/>
            </a:pPr>
            <a:r>
              <a:rPr b="1" i="0" lang="en-US" sz="2400" u="none" cap="none" strike="noStrike">
                <a:solidFill>
                  <a:schemeClr val="dk1"/>
                </a:solidFill>
                <a:latin typeface="Arial"/>
                <a:ea typeface="Arial"/>
                <a:cs typeface="Arial"/>
                <a:sym typeface="Arial"/>
              </a:rPr>
              <a:t>Closing:</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a:p>
            <a:pPr indent="-457200" lvl="0" marL="457200" marR="0" rtl="0" algn="l">
              <a:lnSpc>
                <a:spcPct val="100000"/>
              </a:lnSpc>
              <a:spcBef>
                <a:spcPts val="0"/>
              </a:spcBef>
              <a:spcAft>
                <a:spcPts val="0"/>
              </a:spcAft>
              <a:buClr>
                <a:schemeClr val="dk1"/>
              </a:buClr>
              <a:buSzPts val="2400"/>
              <a:buFont typeface="Arial"/>
              <a:buChar char="•"/>
            </a:pPr>
            <a:r>
              <a:rPr b="0" i="0" lang="en-US" sz="2000" u="none" cap="none" strike="noStrike">
                <a:solidFill>
                  <a:schemeClr val="dk1"/>
                </a:solidFill>
                <a:latin typeface="Arial"/>
                <a:ea typeface="Arial"/>
                <a:cs typeface="Arial"/>
                <a:sym typeface="Arial"/>
              </a:rPr>
              <a:t>What did we do today?</a:t>
            </a:r>
            <a:endParaRPr b="0" i="0" sz="1200" u="none" cap="none" strike="noStrike">
              <a:solidFill>
                <a:srgbClr val="000000"/>
              </a:solidFill>
              <a:latin typeface="Arial"/>
              <a:ea typeface="Arial"/>
              <a:cs typeface="Arial"/>
              <a:sym typeface="Arial"/>
            </a:endParaRPr>
          </a:p>
          <a:p>
            <a:pPr indent="-457200" lvl="0" marL="457200" marR="0" rtl="0" algn="l">
              <a:lnSpc>
                <a:spcPct val="100000"/>
              </a:lnSpc>
              <a:spcBef>
                <a:spcPts val="0"/>
              </a:spcBef>
              <a:spcAft>
                <a:spcPts val="0"/>
              </a:spcAft>
              <a:buClr>
                <a:schemeClr val="dk1"/>
              </a:buClr>
              <a:buSzPts val="2400"/>
              <a:buFont typeface="Arial"/>
              <a:buChar char="•"/>
            </a:pPr>
            <a:r>
              <a:rPr b="0" i="0" lang="en-US" sz="2000" u="none" cap="none" strike="noStrike">
                <a:solidFill>
                  <a:schemeClr val="dk1"/>
                </a:solidFill>
                <a:latin typeface="Arial"/>
                <a:ea typeface="Arial"/>
                <a:cs typeface="Arial"/>
                <a:sym typeface="Arial"/>
              </a:rPr>
              <a:t>What is one thing that you liked in the class the most?</a:t>
            </a:r>
            <a:endParaRPr b="0" i="0" sz="1200" u="none" cap="none" strike="noStrike">
              <a:solidFill>
                <a:srgbClr val="000000"/>
              </a:solidFill>
              <a:latin typeface="Arial"/>
              <a:ea typeface="Arial"/>
              <a:cs typeface="Arial"/>
              <a:sym typeface="Arial"/>
            </a:endParaRPr>
          </a:p>
          <a:p>
            <a:pPr indent="-457200" lvl="0" marL="457200" marR="0" rtl="0" algn="l">
              <a:lnSpc>
                <a:spcPct val="100000"/>
              </a:lnSpc>
              <a:spcBef>
                <a:spcPts val="0"/>
              </a:spcBef>
              <a:spcAft>
                <a:spcPts val="0"/>
              </a:spcAft>
              <a:buClr>
                <a:schemeClr val="dk1"/>
              </a:buClr>
              <a:buSzPts val="2400"/>
              <a:buFont typeface="Arial"/>
              <a:buChar char="•"/>
            </a:pPr>
            <a:r>
              <a:rPr b="0" i="0" lang="en-US" sz="2000" u="none" cap="none" strike="noStrike">
                <a:solidFill>
                  <a:schemeClr val="dk1"/>
                </a:solidFill>
                <a:latin typeface="Arial"/>
                <a:ea typeface="Arial"/>
                <a:cs typeface="Arial"/>
                <a:sym typeface="Arial"/>
              </a:rPr>
              <a:t>What did you learn?</a:t>
            </a:r>
            <a:endParaRPr b="0" i="0" sz="1200" u="none" cap="none" strike="noStrike">
              <a:solidFill>
                <a:srgbClr val="000000"/>
              </a:solidFill>
              <a:latin typeface="Arial"/>
              <a:ea typeface="Arial"/>
              <a:cs typeface="Arial"/>
              <a:sym typeface="Arial"/>
            </a:endParaRPr>
          </a:p>
        </p:txBody>
      </p:sp>
      <p:pic>
        <p:nvPicPr>
          <p:cNvPr descr="E:\Steps to code\Marketing\Logo\Logo CEL with blue with white text.png" id="364" name="Google Shape;364;gaa116dde4e_0_0"/>
          <p:cNvPicPr preferRelativeResize="0"/>
          <p:nvPr/>
        </p:nvPicPr>
        <p:blipFill rotWithShape="1">
          <a:blip r:embed="rId3">
            <a:alphaModFix/>
          </a:blip>
          <a:srcRect b="0" l="0" r="0" t="0"/>
          <a:stretch/>
        </p:blipFill>
        <p:spPr>
          <a:xfrm>
            <a:off x="7124850" y="7354"/>
            <a:ext cx="2019150" cy="365760"/>
          </a:xfrm>
          <a:prstGeom prst="rect">
            <a:avLst/>
          </a:prstGeom>
          <a:noFill/>
          <a:ln>
            <a:noFill/>
          </a:ln>
        </p:spPr>
      </p:pic>
    </p:spTree>
  </p:cSld>
  <p:clrMapOvr>
    <a:masterClrMapping/>
  </p:clrMapOvr>
  <p:transition spd="slow">
    <p:push/>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9" name="Shape 369"/>
        <p:cNvGrpSpPr/>
        <p:nvPr/>
      </p:nvGrpSpPr>
      <p:grpSpPr>
        <a:xfrm>
          <a:off x="0" y="0"/>
          <a:ext cx="0" cy="0"/>
          <a:chOff x="0" y="0"/>
          <a:chExt cx="0" cy="0"/>
        </a:xfrm>
      </p:grpSpPr>
      <p:sp>
        <p:nvSpPr>
          <p:cNvPr descr="Image result for square objects" id="370" name="Google Shape;370;p17"/>
          <p:cNvSpPr/>
          <p:nvPr/>
        </p:nvSpPr>
        <p:spPr>
          <a:xfrm>
            <a:off x="155575" y="-108347"/>
            <a:ext cx="304800" cy="2286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descr="Image result for square objects" id="371" name="Google Shape;371;p17"/>
          <p:cNvSpPr/>
          <p:nvPr/>
        </p:nvSpPr>
        <p:spPr>
          <a:xfrm>
            <a:off x="307975" y="5953"/>
            <a:ext cx="304800" cy="2286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72" name="Google Shape;372;p17"/>
          <p:cNvSpPr txBox="1"/>
          <p:nvPr/>
        </p:nvSpPr>
        <p:spPr>
          <a:xfrm>
            <a:off x="838200" y="2283210"/>
            <a:ext cx="7467600" cy="76944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400"/>
              <a:buFont typeface="Arial"/>
              <a:buNone/>
            </a:pPr>
            <a:r>
              <a:rPr b="1" i="0" lang="en-US" sz="4400" u="none" cap="none" strike="noStrike">
                <a:solidFill>
                  <a:schemeClr val="dk1"/>
                </a:solidFill>
                <a:latin typeface="Arial"/>
                <a:ea typeface="Arial"/>
                <a:cs typeface="Arial"/>
                <a:sym typeface="Arial"/>
              </a:rPr>
              <a:t>Thank you</a:t>
            </a:r>
            <a:endParaRPr b="0" i="0" sz="1400" u="none" cap="none" strike="noStrike">
              <a:solidFill>
                <a:srgbClr val="000000"/>
              </a:solidFill>
              <a:latin typeface="Arial"/>
              <a:ea typeface="Arial"/>
              <a:cs typeface="Arial"/>
              <a:sym typeface="Arial"/>
            </a:endParaRPr>
          </a:p>
        </p:txBody>
      </p:sp>
      <p:pic>
        <p:nvPicPr>
          <p:cNvPr descr="E:\Steps to code\Marketing\Logo\Logo CEL with blue with white text.png" id="373" name="Google Shape;373;p17"/>
          <p:cNvPicPr preferRelativeResize="0"/>
          <p:nvPr/>
        </p:nvPicPr>
        <p:blipFill rotWithShape="1">
          <a:blip r:embed="rId3">
            <a:alphaModFix/>
          </a:blip>
          <a:srcRect b="0" l="0" r="0" t="0"/>
          <a:stretch/>
        </p:blipFill>
        <p:spPr>
          <a:xfrm>
            <a:off x="7124850" y="7354"/>
            <a:ext cx="2019150" cy="365760"/>
          </a:xfrm>
          <a:prstGeom prst="rect">
            <a:avLst/>
          </a:prstGeom>
          <a:noFill/>
          <a:ln>
            <a:noFill/>
          </a:ln>
        </p:spPr>
      </p:pic>
    </p:spTree>
  </p:cSld>
  <p:clrMapOvr>
    <a:masterClrMapping/>
  </p:clrMapOvr>
  <p:transition spd="slow">
    <p:push/>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solidFill>
          <a:srgbClr val="0070C0"/>
        </a:solidFill>
      </p:bgPr>
    </p:bg>
    <p:spTree>
      <p:nvGrpSpPr>
        <p:cNvPr id="176" name="Shape 176"/>
        <p:cNvGrpSpPr/>
        <p:nvPr/>
      </p:nvGrpSpPr>
      <p:grpSpPr>
        <a:xfrm>
          <a:off x="0" y="0"/>
          <a:ext cx="0" cy="0"/>
          <a:chOff x="0" y="0"/>
          <a:chExt cx="0" cy="0"/>
        </a:xfrm>
      </p:grpSpPr>
      <p:pic>
        <p:nvPicPr>
          <p:cNvPr descr="E:\Steps to code\Clients\Shama School\Exposure Visit\ATL 2018\Selected\IMG-20180918-WA0028.jpg" id="177" name="Google Shape;177;p2"/>
          <p:cNvPicPr preferRelativeResize="0"/>
          <p:nvPr/>
        </p:nvPicPr>
        <p:blipFill rotWithShape="1">
          <a:blip r:embed="rId3">
            <a:alphaModFix/>
          </a:blip>
          <a:srcRect b="0" l="9998" r="23101" t="0"/>
          <a:stretch/>
        </p:blipFill>
        <p:spPr>
          <a:xfrm>
            <a:off x="4525180" y="-34816"/>
            <a:ext cx="4618820" cy="5178316"/>
          </a:xfrm>
          <a:prstGeom prst="rect">
            <a:avLst/>
          </a:prstGeom>
          <a:noFill/>
          <a:ln>
            <a:noFill/>
          </a:ln>
        </p:spPr>
      </p:pic>
      <p:sp>
        <p:nvSpPr>
          <p:cNvPr id="178" name="Google Shape;178;p2"/>
          <p:cNvSpPr/>
          <p:nvPr/>
        </p:nvSpPr>
        <p:spPr>
          <a:xfrm>
            <a:off x="213360" y="1612990"/>
            <a:ext cx="4114800" cy="787226"/>
          </a:xfrm>
          <a:prstGeom prst="roundRect">
            <a:avLst>
              <a:gd fmla="val 16667" name="adj"/>
            </a:avLst>
          </a:prstGeom>
          <a:solidFill>
            <a:schemeClr val="lt1"/>
          </a:solidFill>
          <a:ln cap="flat" cmpd="sng" w="26425">
            <a:solidFill>
              <a:schemeClr val="accent1"/>
            </a:solidFill>
            <a:prstDash val="solid"/>
            <a:round/>
            <a:headEnd len="sm" w="sm" type="none"/>
            <a:tailEnd len="sm" w="sm" type="none"/>
          </a:ln>
        </p:spPr>
        <p:txBody>
          <a:bodyPr anchorCtr="0" anchor="t" bIns="47525" lIns="95075" spcFirstLastPara="1" rIns="95075" wrap="square" tIns="47525">
            <a:sp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rgbClr val="0070C0"/>
                </a:solidFill>
                <a:latin typeface="Sigmar One"/>
                <a:ea typeface="Sigmar One"/>
                <a:cs typeface="Sigmar One"/>
                <a:sym typeface="Sigmar One"/>
              </a:rPr>
              <a:t>Code To Enhance Learning</a:t>
            </a:r>
            <a:endParaRPr b="0" i="0" sz="1400" u="none" cap="none" strike="noStrike">
              <a:solidFill>
                <a:srgbClr val="000000"/>
              </a:solidFill>
              <a:latin typeface="Arial"/>
              <a:ea typeface="Arial"/>
              <a:cs typeface="Arial"/>
              <a:sym typeface="Arial"/>
            </a:endParaRPr>
          </a:p>
        </p:txBody>
      </p:sp>
      <p:sp>
        <p:nvSpPr>
          <p:cNvPr id="179" name="Google Shape;179;p2"/>
          <p:cNvSpPr/>
          <p:nvPr/>
        </p:nvSpPr>
        <p:spPr>
          <a:xfrm>
            <a:off x="121920" y="2416103"/>
            <a:ext cx="4297680" cy="107721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rgbClr val="FFFFFF"/>
                </a:solidFill>
                <a:latin typeface="Calibri"/>
                <a:ea typeface="Calibri"/>
                <a:cs typeface="Calibri"/>
                <a:sym typeface="Calibri"/>
              </a:rPr>
              <a:t>Code to Enhance Learning is nonprofit uses coding as a tool to build critical thinking, creativity, collaboration and perseverance in children in grade 5-9.</a:t>
            </a:r>
            <a:endParaRPr b="0" i="0" sz="1600" u="none" cap="none" strike="noStrike">
              <a:solidFill>
                <a:srgbClr val="FFFFFF"/>
              </a:solidFill>
              <a:latin typeface="Calibri"/>
              <a:ea typeface="Calibri"/>
              <a:cs typeface="Calibri"/>
              <a:sym typeface="Calibri"/>
            </a:endParaRPr>
          </a:p>
        </p:txBody>
      </p:sp>
      <p:pic>
        <p:nvPicPr>
          <p:cNvPr descr="E:\Steps to code\Marketing\Logo\Logo CEL with blue with white text.png" id="180" name="Google Shape;180;p2"/>
          <p:cNvPicPr preferRelativeResize="0"/>
          <p:nvPr/>
        </p:nvPicPr>
        <p:blipFill rotWithShape="1">
          <a:blip r:embed="rId4">
            <a:alphaModFix/>
          </a:blip>
          <a:srcRect b="0" l="0" r="0" t="0"/>
          <a:stretch/>
        </p:blipFill>
        <p:spPr>
          <a:xfrm>
            <a:off x="7124850" y="7354"/>
            <a:ext cx="2019150" cy="36576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 name="Shape 377"/>
        <p:cNvGrpSpPr/>
        <p:nvPr/>
      </p:nvGrpSpPr>
      <p:grpSpPr>
        <a:xfrm>
          <a:off x="0" y="0"/>
          <a:ext cx="0" cy="0"/>
          <a:chOff x="0" y="0"/>
          <a:chExt cx="0" cy="0"/>
        </a:xfrm>
      </p:grpSpPr>
      <p:sp>
        <p:nvSpPr>
          <p:cNvPr id="378" name="Google Shape;378;p18"/>
          <p:cNvSpPr txBox="1"/>
          <p:nvPr/>
        </p:nvSpPr>
        <p:spPr>
          <a:xfrm>
            <a:off x="231776" y="209550"/>
            <a:ext cx="5330824" cy="465348"/>
          </a:xfrm>
          <a:prstGeom prst="rect">
            <a:avLst/>
          </a:prstGeom>
          <a:noFill/>
          <a:ln>
            <a:noFill/>
          </a:ln>
        </p:spPr>
        <p:txBody>
          <a:bodyPr anchorCtr="0" anchor="t" bIns="47525" lIns="95075" spcFirstLastPara="1" rIns="95075" wrap="square" tIns="47525">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sng" cap="none" strike="noStrike">
                <a:solidFill>
                  <a:srgbClr val="FFC000"/>
                </a:solidFill>
                <a:latin typeface="Calibri"/>
                <a:ea typeface="Calibri"/>
                <a:cs typeface="Calibri"/>
                <a:sym typeface="Calibri"/>
              </a:rPr>
              <a:t>Timelines to Remember</a:t>
            </a:r>
            <a:endParaRPr b="0" i="0" sz="1100" u="none" cap="none" strike="noStrike">
              <a:solidFill>
                <a:srgbClr val="FFFFFF"/>
              </a:solidFill>
              <a:latin typeface="Calibri"/>
              <a:ea typeface="Calibri"/>
              <a:cs typeface="Calibri"/>
              <a:sym typeface="Calibri"/>
            </a:endParaRPr>
          </a:p>
        </p:txBody>
      </p:sp>
      <p:sp>
        <p:nvSpPr>
          <p:cNvPr id="379" name="Google Shape;379;p18"/>
          <p:cNvSpPr txBox="1"/>
          <p:nvPr/>
        </p:nvSpPr>
        <p:spPr>
          <a:xfrm>
            <a:off x="460375" y="984251"/>
            <a:ext cx="2117725" cy="765174"/>
          </a:xfrm>
          <a:prstGeom prst="rect">
            <a:avLst/>
          </a:prstGeom>
          <a:noFill/>
          <a:ln>
            <a:noFill/>
          </a:ln>
        </p:spPr>
        <p:txBody>
          <a:bodyPr anchorCtr="0" anchor="t" bIns="36575" lIns="36575" spcFirstLastPara="1" rIns="36575" wrap="square" tIns="36575">
            <a:no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rgbClr val="FFFFFF"/>
                </a:solidFill>
                <a:latin typeface="Calibri"/>
                <a:ea typeface="Calibri"/>
                <a:cs typeface="Calibri"/>
                <a:sym typeface="Calibri"/>
              </a:rPr>
              <a:t>Virtual Support Starts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rgbClr val="FFFFFF"/>
                </a:solidFill>
                <a:latin typeface="Calibri"/>
                <a:ea typeface="Calibri"/>
                <a:cs typeface="Calibri"/>
                <a:sym typeface="Calibri"/>
              </a:rPr>
              <a:t>19 Dec 21</a:t>
            </a:r>
            <a:endParaRPr b="1" i="0" sz="1600" u="none" cap="none" strike="noStrike">
              <a:solidFill>
                <a:srgbClr val="FFFFFF"/>
              </a:solidFill>
              <a:latin typeface="Calibri"/>
              <a:ea typeface="Calibri"/>
              <a:cs typeface="Calibri"/>
              <a:sym typeface="Calibri"/>
            </a:endParaRPr>
          </a:p>
        </p:txBody>
      </p:sp>
      <p:cxnSp>
        <p:nvCxnSpPr>
          <p:cNvPr id="380" name="Google Shape;380;p18"/>
          <p:cNvCxnSpPr/>
          <p:nvPr/>
        </p:nvCxnSpPr>
        <p:spPr>
          <a:xfrm>
            <a:off x="222250" y="2506663"/>
            <a:ext cx="8693150" cy="0"/>
          </a:xfrm>
          <a:prstGeom prst="straightConnector1">
            <a:avLst/>
          </a:prstGeom>
          <a:noFill/>
          <a:ln cap="flat" cmpd="sng" w="76200">
            <a:solidFill>
              <a:srgbClr val="FF6600"/>
            </a:solidFill>
            <a:prstDash val="solid"/>
            <a:round/>
            <a:headEnd len="sm" w="sm" type="none"/>
            <a:tailEnd len="sm" w="sm" type="none"/>
          </a:ln>
        </p:spPr>
      </p:cxnSp>
      <p:sp>
        <p:nvSpPr>
          <p:cNvPr id="381" name="Google Shape;381;p18"/>
          <p:cNvSpPr/>
          <p:nvPr/>
        </p:nvSpPr>
        <p:spPr>
          <a:xfrm>
            <a:off x="600075" y="2376488"/>
            <a:ext cx="315913" cy="298450"/>
          </a:xfrm>
          <a:prstGeom prst="roundRect">
            <a:avLst>
              <a:gd fmla="val 16667" name="adj"/>
            </a:avLst>
          </a:prstGeom>
          <a:solidFill>
            <a:srgbClr val="FFFF00"/>
          </a:solidFill>
          <a:ln cap="flat" cmpd="sng" w="31750">
            <a:solidFill>
              <a:srgbClr val="FFFF00"/>
            </a:solidFill>
            <a:prstDash val="solid"/>
            <a:round/>
            <a:headEnd len="sm" w="sm" type="none"/>
            <a:tailEnd len="sm" w="sm" type="none"/>
          </a:ln>
        </p:spPr>
        <p:txBody>
          <a:bodyPr anchorCtr="0" anchor="t" bIns="36575" lIns="36575" spcFirstLastPara="1" rIns="36575" wrap="square" tIns="36575">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FFFFFF"/>
              </a:solidFill>
              <a:latin typeface="Calibri"/>
              <a:ea typeface="Calibri"/>
              <a:cs typeface="Calibri"/>
              <a:sym typeface="Calibri"/>
            </a:endParaRPr>
          </a:p>
        </p:txBody>
      </p:sp>
      <p:sp>
        <p:nvSpPr>
          <p:cNvPr id="382" name="Google Shape;382;p18"/>
          <p:cNvSpPr/>
          <p:nvPr/>
        </p:nvSpPr>
        <p:spPr>
          <a:xfrm>
            <a:off x="1282700" y="2379663"/>
            <a:ext cx="314325" cy="300038"/>
          </a:xfrm>
          <a:prstGeom prst="roundRect">
            <a:avLst>
              <a:gd fmla="val 16667" name="adj"/>
            </a:avLst>
          </a:prstGeom>
          <a:solidFill>
            <a:srgbClr val="FFFF00"/>
          </a:solidFill>
          <a:ln cap="flat" cmpd="sng" w="31750">
            <a:solidFill>
              <a:srgbClr val="FFFF00"/>
            </a:solidFill>
            <a:prstDash val="solid"/>
            <a:round/>
            <a:headEnd len="sm" w="sm" type="none"/>
            <a:tailEnd len="sm" w="sm" type="none"/>
          </a:ln>
        </p:spPr>
        <p:txBody>
          <a:bodyPr anchorCtr="0" anchor="t" bIns="36575" lIns="36575" spcFirstLastPara="1" rIns="36575" wrap="square" tIns="36575">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FFFFFF"/>
              </a:solidFill>
              <a:latin typeface="Calibri"/>
              <a:ea typeface="Calibri"/>
              <a:cs typeface="Calibri"/>
              <a:sym typeface="Calibri"/>
            </a:endParaRPr>
          </a:p>
        </p:txBody>
      </p:sp>
      <p:sp>
        <p:nvSpPr>
          <p:cNvPr id="383" name="Google Shape;383;p18"/>
          <p:cNvSpPr/>
          <p:nvPr/>
        </p:nvSpPr>
        <p:spPr>
          <a:xfrm>
            <a:off x="2354263" y="2384426"/>
            <a:ext cx="315912" cy="298450"/>
          </a:xfrm>
          <a:prstGeom prst="roundRect">
            <a:avLst>
              <a:gd fmla="val 16667" name="adj"/>
            </a:avLst>
          </a:prstGeom>
          <a:solidFill>
            <a:srgbClr val="FFFF00"/>
          </a:solidFill>
          <a:ln cap="flat" cmpd="sng" w="31750">
            <a:solidFill>
              <a:srgbClr val="FFFF00"/>
            </a:solidFill>
            <a:prstDash val="solid"/>
            <a:round/>
            <a:headEnd len="sm" w="sm" type="none"/>
            <a:tailEnd len="sm" w="sm" type="none"/>
          </a:ln>
        </p:spPr>
        <p:txBody>
          <a:bodyPr anchorCtr="0" anchor="t" bIns="36575" lIns="36575" spcFirstLastPara="1" rIns="36575" wrap="square" tIns="36575">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FFFFFF"/>
              </a:solidFill>
              <a:latin typeface="Calibri"/>
              <a:ea typeface="Calibri"/>
              <a:cs typeface="Calibri"/>
              <a:sym typeface="Calibri"/>
            </a:endParaRPr>
          </a:p>
        </p:txBody>
      </p:sp>
      <p:sp>
        <p:nvSpPr>
          <p:cNvPr id="384" name="Google Shape;384;p18"/>
          <p:cNvSpPr/>
          <p:nvPr/>
        </p:nvSpPr>
        <p:spPr>
          <a:xfrm>
            <a:off x="5854700" y="2387601"/>
            <a:ext cx="314325" cy="300037"/>
          </a:xfrm>
          <a:prstGeom prst="roundRect">
            <a:avLst>
              <a:gd fmla="val 16667" name="adj"/>
            </a:avLst>
          </a:prstGeom>
          <a:solidFill>
            <a:srgbClr val="FFFF00"/>
          </a:solidFill>
          <a:ln cap="flat" cmpd="sng" w="31750">
            <a:solidFill>
              <a:srgbClr val="FFFF00"/>
            </a:solidFill>
            <a:prstDash val="solid"/>
            <a:round/>
            <a:headEnd len="sm" w="sm" type="none"/>
            <a:tailEnd len="sm" w="sm" type="none"/>
          </a:ln>
        </p:spPr>
        <p:txBody>
          <a:bodyPr anchorCtr="0" anchor="t" bIns="36575" lIns="36575" spcFirstLastPara="1" rIns="36575" wrap="square" tIns="36575">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FFFFFF"/>
              </a:solidFill>
              <a:latin typeface="Calibri"/>
              <a:ea typeface="Calibri"/>
              <a:cs typeface="Calibri"/>
              <a:sym typeface="Calibri"/>
            </a:endParaRPr>
          </a:p>
        </p:txBody>
      </p:sp>
      <p:sp>
        <p:nvSpPr>
          <p:cNvPr id="385" name="Google Shape;385;p18"/>
          <p:cNvSpPr/>
          <p:nvPr/>
        </p:nvSpPr>
        <p:spPr>
          <a:xfrm>
            <a:off x="7280275" y="2379663"/>
            <a:ext cx="314325" cy="300038"/>
          </a:xfrm>
          <a:prstGeom prst="roundRect">
            <a:avLst>
              <a:gd fmla="val 16667" name="adj"/>
            </a:avLst>
          </a:prstGeom>
          <a:solidFill>
            <a:srgbClr val="FFFF00"/>
          </a:solidFill>
          <a:ln cap="flat" cmpd="sng" w="31750">
            <a:solidFill>
              <a:srgbClr val="FFFF00"/>
            </a:solidFill>
            <a:prstDash val="solid"/>
            <a:round/>
            <a:headEnd len="sm" w="sm" type="none"/>
            <a:tailEnd len="sm" w="sm" type="none"/>
          </a:ln>
        </p:spPr>
        <p:txBody>
          <a:bodyPr anchorCtr="0" anchor="t" bIns="36575" lIns="36575" spcFirstLastPara="1" rIns="36575" wrap="square" tIns="36575">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FFFFFF"/>
              </a:solidFill>
              <a:latin typeface="Calibri"/>
              <a:ea typeface="Calibri"/>
              <a:cs typeface="Calibri"/>
              <a:sym typeface="Calibri"/>
            </a:endParaRPr>
          </a:p>
        </p:txBody>
      </p:sp>
      <p:sp>
        <p:nvSpPr>
          <p:cNvPr id="386" name="Google Shape;386;p18"/>
          <p:cNvSpPr txBox="1"/>
          <p:nvPr/>
        </p:nvSpPr>
        <p:spPr>
          <a:xfrm>
            <a:off x="152400" y="3529013"/>
            <a:ext cx="1216025" cy="636587"/>
          </a:xfrm>
          <a:prstGeom prst="rect">
            <a:avLst/>
          </a:prstGeom>
          <a:noFill/>
          <a:ln>
            <a:noFill/>
          </a:ln>
        </p:spPr>
        <p:txBody>
          <a:bodyPr anchorCtr="0" anchor="t" bIns="36575" lIns="36575" spcFirstLastPara="1" rIns="36575" wrap="square" tIns="36575">
            <a:no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rgbClr val="FFFFFF"/>
                </a:solidFill>
                <a:latin typeface="Calibri"/>
                <a:ea typeface="Calibri"/>
                <a:cs typeface="Calibri"/>
                <a:sym typeface="Calibri"/>
              </a:rPr>
              <a:t>Registration Starts</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rgbClr val="FFFFFF"/>
                </a:solidFill>
                <a:latin typeface="Calibri"/>
                <a:ea typeface="Calibri"/>
                <a:cs typeface="Calibri"/>
                <a:sym typeface="Calibri"/>
              </a:rPr>
              <a:t>23 Nov</a:t>
            </a:r>
            <a:endParaRPr b="0" i="0" sz="1600" u="none" cap="none" strike="noStrike">
              <a:solidFill>
                <a:srgbClr val="FFFFFF"/>
              </a:solidFill>
              <a:latin typeface="Calibri"/>
              <a:ea typeface="Calibri"/>
              <a:cs typeface="Calibri"/>
              <a:sym typeface="Calibri"/>
            </a:endParaRPr>
          </a:p>
        </p:txBody>
      </p:sp>
      <p:sp>
        <p:nvSpPr>
          <p:cNvPr id="387" name="Google Shape;387;p18"/>
          <p:cNvSpPr txBox="1"/>
          <p:nvPr/>
        </p:nvSpPr>
        <p:spPr>
          <a:xfrm>
            <a:off x="1801813" y="3444875"/>
            <a:ext cx="1506537" cy="1182688"/>
          </a:xfrm>
          <a:prstGeom prst="rect">
            <a:avLst/>
          </a:prstGeom>
          <a:noFill/>
          <a:ln>
            <a:noFill/>
          </a:ln>
        </p:spPr>
        <p:txBody>
          <a:bodyPr anchorCtr="0" anchor="t" bIns="36575" lIns="36575" spcFirstLastPara="1" rIns="36575" wrap="square" tIns="36575">
            <a:no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rgbClr val="FFFFFF"/>
                </a:solidFill>
                <a:latin typeface="Calibri"/>
                <a:ea typeface="Calibri"/>
                <a:cs typeface="Calibri"/>
                <a:sym typeface="Calibri"/>
              </a:rPr>
              <a:t>Registration Ends</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rgbClr val="FFFFFF"/>
                </a:solidFill>
                <a:latin typeface="Calibri"/>
                <a:ea typeface="Calibri"/>
                <a:cs typeface="Calibri"/>
                <a:sym typeface="Calibri"/>
              </a:rPr>
              <a:t>15 Jan 2021</a:t>
            </a:r>
            <a:endParaRPr b="0" i="0" sz="1600" u="none" cap="none" strike="noStrike">
              <a:solidFill>
                <a:srgbClr val="FFFFFF"/>
              </a:solidFill>
              <a:latin typeface="Calibri"/>
              <a:ea typeface="Calibri"/>
              <a:cs typeface="Calibri"/>
              <a:sym typeface="Calibri"/>
            </a:endParaRPr>
          </a:p>
        </p:txBody>
      </p:sp>
      <p:sp>
        <p:nvSpPr>
          <p:cNvPr id="388" name="Google Shape;388;p18"/>
          <p:cNvSpPr txBox="1"/>
          <p:nvPr/>
        </p:nvSpPr>
        <p:spPr>
          <a:xfrm>
            <a:off x="6727825" y="3540125"/>
            <a:ext cx="1401763" cy="858838"/>
          </a:xfrm>
          <a:prstGeom prst="rect">
            <a:avLst/>
          </a:prstGeom>
          <a:noFill/>
          <a:ln>
            <a:noFill/>
          </a:ln>
        </p:spPr>
        <p:txBody>
          <a:bodyPr anchorCtr="0" anchor="t" bIns="36575" lIns="36575" spcFirstLastPara="1" rIns="36575" wrap="square" tIns="36575">
            <a:no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rgbClr val="FFFFFF"/>
                </a:solidFill>
                <a:latin typeface="Calibri"/>
                <a:ea typeface="Calibri"/>
                <a:cs typeface="Calibri"/>
                <a:sym typeface="Calibri"/>
              </a:rPr>
              <a:t>Result</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rgbClr val="FFFFFF"/>
                </a:solidFill>
                <a:latin typeface="Calibri"/>
                <a:ea typeface="Calibri"/>
                <a:cs typeface="Calibri"/>
                <a:sym typeface="Calibri"/>
              </a:rPr>
              <a:t>14 March 2021</a:t>
            </a:r>
            <a:endParaRPr b="0" i="0" sz="1600" u="none" cap="none" strike="noStrike">
              <a:solidFill>
                <a:srgbClr val="FFFFFF"/>
              </a:solidFill>
              <a:latin typeface="Calibri"/>
              <a:ea typeface="Calibri"/>
              <a:cs typeface="Calibri"/>
              <a:sym typeface="Calibri"/>
            </a:endParaRPr>
          </a:p>
        </p:txBody>
      </p:sp>
      <p:sp>
        <p:nvSpPr>
          <p:cNvPr id="389" name="Google Shape;389;p18"/>
          <p:cNvSpPr/>
          <p:nvPr/>
        </p:nvSpPr>
        <p:spPr>
          <a:xfrm>
            <a:off x="4471988" y="2393951"/>
            <a:ext cx="315912" cy="300037"/>
          </a:xfrm>
          <a:prstGeom prst="roundRect">
            <a:avLst>
              <a:gd fmla="val 16667" name="adj"/>
            </a:avLst>
          </a:prstGeom>
          <a:solidFill>
            <a:srgbClr val="FFFF00"/>
          </a:solidFill>
          <a:ln cap="flat" cmpd="sng" w="31750">
            <a:solidFill>
              <a:srgbClr val="FFFF00"/>
            </a:solidFill>
            <a:prstDash val="solid"/>
            <a:round/>
            <a:headEnd len="sm" w="sm" type="none"/>
            <a:tailEnd len="sm" w="sm" type="none"/>
          </a:ln>
        </p:spPr>
        <p:txBody>
          <a:bodyPr anchorCtr="0" anchor="t" bIns="36575" lIns="36575" spcFirstLastPara="1" rIns="36575" wrap="square" tIns="36575">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FFFFFF"/>
              </a:solidFill>
              <a:latin typeface="Calibri"/>
              <a:ea typeface="Calibri"/>
              <a:cs typeface="Calibri"/>
              <a:sym typeface="Calibri"/>
            </a:endParaRPr>
          </a:p>
        </p:txBody>
      </p:sp>
      <p:sp>
        <p:nvSpPr>
          <p:cNvPr id="390" name="Google Shape;390;p18"/>
          <p:cNvSpPr txBox="1"/>
          <p:nvPr/>
        </p:nvSpPr>
        <p:spPr>
          <a:xfrm>
            <a:off x="4800600" y="965201"/>
            <a:ext cx="2397125" cy="665162"/>
          </a:xfrm>
          <a:prstGeom prst="rect">
            <a:avLst/>
          </a:prstGeom>
          <a:noFill/>
          <a:ln>
            <a:noFill/>
          </a:ln>
        </p:spPr>
        <p:txBody>
          <a:bodyPr anchorCtr="0" anchor="t" bIns="36575" lIns="36575" spcFirstLastPara="1" rIns="36575" wrap="square" tIns="36575">
            <a:no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rgbClr val="FFFFFF"/>
                </a:solidFill>
                <a:latin typeface="Calibri"/>
                <a:ea typeface="Calibri"/>
                <a:cs typeface="Calibri"/>
                <a:sym typeface="Calibri"/>
              </a:rPr>
              <a:t>Submission of deliverables by 6:00 pm 7 Feb</a:t>
            </a:r>
            <a:endParaRPr b="0" i="0" sz="1600" u="none" cap="none" strike="noStrike">
              <a:solidFill>
                <a:srgbClr val="FFFFFF"/>
              </a:solidFill>
              <a:latin typeface="Calibri"/>
              <a:ea typeface="Calibri"/>
              <a:cs typeface="Calibri"/>
              <a:sym typeface="Calibri"/>
            </a:endParaRPr>
          </a:p>
        </p:txBody>
      </p:sp>
      <p:sp>
        <p:nvSpPr>
          <p:cNvPr id="391" name="Google Shape;391;p18"/>
          <p:cNvSpPr txBox="1"/>
          <p:nvPr/>
        </p:nvSpPr>
        <p:spPr>
          <a:xfrm>
            <a:off x="3584575" y="3282950"/>
            <a:ext cx="2130425" cy="1128713"/>
          </a:xfrm>
          <a:prstGeom prst="rect">
            <a:avLst/>
          </a:prstGeom>
          <a:noFill/>
          <a:ln>
            <a:noFill/>
          </a:ln>
        </p:spPr>
        <p:txBody>
          <a:bodyPr anchorCtr="0" anchor="t" bIns="36575" lIns="36575" spcFirstLastPara="1" rIns="36575" wrap="square" tIns="36575">
            <a:no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rgbClr val="FFFFFF"/>
                </a:solidFill>
                <a:latin typeface="Calibri"/>
                <a:ea typeface="Calibri"/>
                <a:cs typeface="Calibri"/>
                <a:sym typeface="Calibri"/>
              </a:rPr>
              <a:t>Hackathon Week</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rgbClr val="FFFFFF"/>
                </a:solidFill>
                <a:latin typeface="Calibri"/>
                <a:ea typeface="Calibri"/>
                <a:cs typeface="Calibri"/>
                <a:sym typeface="Calibri"/>
              </a:rPr>
              <a:t>Starts 1 Feb</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rgbClr val="FFFFFF"/>
                </a:solidFill>
                <a:latin typeface="Calibri"/>
                <a:ea typeface="Calibri"/>
                <a:cs typeface="Calibri"/>
                <a:sym typeface="Calibri"/>
              </a:rPr>
              <a:t>Participants receive problem statement</a:t>
            </a:r>
            <a:endParaRPr b="0" i="0" sz="1600" u="none" cap="none" strike="noStrike">
              <a:solidFill>
                <a:srgbClr val="FFFFFF"/>
              </a:solidFill>
              <a:latin typeface="Calibri"/>
              <a:ea typeface="Calibri"/>
              <a:cs typeface="Calibri"/>
              <a:sym typeface="Calibri"/>
            </a:endParaRPr>
          </a:p>
        </p:txBody>
      </p:sp>
      <p:cxnSp>
        <p:nvCxnSpPr>
          <p:cNvPr id="392" name="Google Shape;392;p18"/>
          <p:cNvCxnSpPr/>
          <p:nvPr/>
        </p:nvCxnSpPr>
        <p:spPr>
          <a:xfrm rot="10800000">
            <a:off x="1422400" y="1762443"/>
            <a:ext cx="0" cy="731520"/>
          </a:xfrm>
          <a:prstGeom prst="straightConnector1">
            <a:avLst/>
          </a:prstGeom>
          <a:noFill/>
          <a:ln cap="flat" cmpd="sng" w="9525">
            <a:solidFill>
              <a:srgbClr val="FFFF00"/>
            </a:solidFill>
            <a:prstDash val="solid"/>
            <a:round/>
            <a:headEnd len="sm" w="sm" type="none"/>
            <a:tailEnd len="sm" w="sm" type="none"/>
          </a:ln>
        </p:spPr>
      </p:cxnSp>
      <p:sp>
        <p:nvSpPr>
          <p:cNvPr id="393" name="Google Shape;393;p18"/>
          <p:cNvSpPr/>
          <p:nvPr/>
        </p:nvSpPr>
        <p:spPr>
          <a:xfrm>
            <a:off x="1339850" y="1631951"/>
            <a:ext cx="152400" cy="176212"/>
          </a:xfrm>
          <a:prstGeom prst="roundRect">
            <a:avLst>
              <a:gd fmla="val 31750" name="adj"/>
            </a:avLst>
          </a:prstGeom>
          <a:solidFill>
            <a:srgbClr val="FF6600"/>
          </a:solidFill>
          <a:ln cap="flat" cmpd="sng" w="31750">
            <a:solidFill>
              <a:srgbClr val="FF6600"/>
            </a:solidFill>
            <a:prstDash val="solid"/>
            <a:round/>
            <a:headEnd len="sm" w="sm" type="none"/>
            <a:tailEnd len="sm" w="sm" type="none"/>
          </a:ln>
        </p:spPr>
        <p:txBody>
          <a:bodyPr anchorCtr="0" anchor="t" bIns="36575" lIns="36575" spcFirstLastPara="1" rIns="36575" wrap="square" tIns="36575">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FFFFFF"/>
              </a:solidFill>
              <a:latin typeface="Calibri"/>
              <a:ea typeface="Calibri"/>
              <a:cs typeface="Calibri"/>
              <a:sym typeface="Calibri"/>
            </a:endParaRPr>
          </a:p>
        </p:txBody>
      </p:sp>
      <p:cxnSp>
        <p:nvCxnSpPr>
          <p:cNvPr id="394" name="Google Shape;394;p18"/>
          <p:cNvCxnSpPr/>
          <p:nvPr/>
        </p:nvCxnSpPr>
        <p:spPr>
          <a:xfrm rot="10800000">
            <a:off x="6005512" y="1762443"/>
            <a:ext cx="0" cy="731520"/>
          </a:xfrm>
          <a:prstGeom prst="straightConnector1">
            <a:avLst/>
          </a:prstGeom>
          <a:noFill/>
          <a:ln cap="flat" cmpd="sng" w="9525">
            <a:solidFill>
              <a:srgbClr val="FFFF00"/>
            </a:solidFill>
            <a:prstDash val="solid"/>
            <a:round/>
            <a:headEnd len="sm" w="sm" type="none"/>
            <a:tailEnd len="sm" w="sm" type="none"/>
          </a:ln>
        </p:spPr>
      </p:cxnSp>
      <p:sp>
        <p:nvSpPr>
          <p:cNvPr id="395" name="Google Shape;395;p18"/>
          <p:cNvSpPr/>
          <p:nvPr/>
        </p:nvSpPr>
        <p:spPr>
          <a:xfrm>
            <a:off x="5924550" y="1631951"/>
            <a:ext cx="150812" cy="176212"/>
          </a:xfrm>
          <a:prstGeom prst="roundRect">
            <a:avLst>
              <a:gd fmla="val 31750" name="adj"/>
            </a:avLst>
          </a:prstGeom>
          <a:solidFill>
            <a:srgbClr val="FF6600"/>
          </a:solidFill>
          <a:ln cap="flat" cmpd="sng" w="31750">
            <a:solidFill>
              <a:srgbClr val="FF6600"/>
            </a:solidFill>
            <a:prstDash val="solid"/>
            <a:round/>
            <a:headEnd len="sm" w="sm" type="none"/>
            <a:tailEnd len="sm" w="sm" type="none"/>
          </a:ln>
        </p:spPr>
        <p:txBody>
          <a:bodyPr anchorCtr="0" anchor="t" bIns="36575" lIns="36575" spcFirstLastPara="1" rIns="36575" wrap="square" tIns="36575">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FFFFFF"/>
              </a:solidFill>
              <a:latin typeface="Calibri"/>
              <a:ea typeface="Calibri"/>
              <a:cs typeface="Calibri"/>
              <a:sym typeface="Calibri"/>
            </a:endParaRPr>
          </a:p>
        </p:txBody>
      </p:sp>
      <p:cxnSp>
        <p:nvCxnSpPr>
          <p:cNvPr id="396" name="Google Shape;396;p18"/>
          <p:cNvCxnSpPr/>
          <p:nvPr/>
        </p:nvCxnSpPr>
        <p:spPr>
          <a:xfrm rot="10800000">
            <a:off x="741363" y="2501901"/>
            <a:ext cx="0" cy="731520"/>
          </a:xfrm>
          <a:prstGeom prst="straightConnector1">
            <a:avLst/>
          </a:prstGeom>
          <a:noFill/>
          <a:ln cap="flat" cmpd="sng" w="9525">
            <a:solidFill>
              <a:srgbClr val="FFFF00"/>
            </a:solidFill>
            <a:prstDash val="solid"/>
            <a:round/>
            <a:headEnd len="sm" w="sm" type="none"/>
            <a:tailEnd len="sm" w="sm" type="none"/>
          </a:ln>
        </p:spPr>
      </p:cxnSp>
      <p:cxnSp>
        <p:nvCxnSpPr>
          <p:cNvPr id="397" name="Google Shape;397;p18"/>
          <p:cNvCxnSpPr/>
          <p:nvPr/>
        </p:nvCxnSpPr>
        <p:spPr>
          <a:xfrm rot="10800000">
            <a:off x="2509838" y="2501901"/>
            <a:ext cx="9525" cy="731520"/>
          </a:xfrm>
          <a:prstGeom prst="straightConnector1">
            <a:avLst/>
          </a:prstGeom>
          <a:noFill/>
          <a:ln cap="flat" cmpd="sng" w="9525">
            <a:solidFill>
              <a:srgbClr val="FFFF00"/>
            </a:solidFill>
            <a:prstDash val="solid"/>
            <a:round/>
            <a:headEnd len="sm" w="sm" type="none"/>
            <a:tailEnd len="sm" w="sm" type="none"/>
          </a:ln>
        </p:spPr>
      </p:cxnSp>
      <p:cxnSp>
        <p:nvCxnSpPr>
          <p:cNvPr id="398" name="Google Shape;398;p18"/>
          <p:cNvCxnSpPr/>
          <p:nvPr/>
        </p:nvCxnSpPr>
        <p:spPr>
          <a:xfrm rot="10800000">
            <a:off x="4629150" y="2501901"/>
            <a:ext cx="0" cy="731520"/>
          </a:xfrm>
          <a:prstGeom prst="straightConnector1">
            <a:avLst/>
          </a:prstGeom>
          <a:noFill/>
          <a:ln cap="flat" cmpd="sng" w="9525">
            <a:solidFill>
              <a:srgbClr val="FFFF00"/>
            </a:solidFill>
            <a:prstDash val="solid"/>
            <a:round/>
            <a:headEnd len="sm" w="sm" type="none"/>
            <a:tailEnd len="sm" w="sm" type="none"/>
          </a:ln>
        </p:spPr>
      </p:cxnSp>
      <p:sp>
        <p:nvSpPr>
          <p:cNvPr id="399" name="Google Shape;399;p18"/>
          <p:cNvSpPr/>
          <p:nvPr/>
        </p:nvSpPr>
        <p:spPr>
          <a:xfrm>
            <a:off x="660400" y="3140075"/>
            <a:ext cx="150813" cy="176213"/>
          </a:xfrm>
          <a:prstGeom prst="roundRect">
            <a:avLst>
              <a:gd fmla="val 31750" name="adj"/>
            </a:avLst>
          </a:prstGeom>
          <a:solidFill>
            <a:srgbClr val="FF6600"/>
          </a:solidFill>
          <a:ln cap="flat" cmpd="sng" w="31750">
            <a:solidFill>
              <a:srgbClr val="FF6600"/>
            </a:solidFill>
            <a:prstDash val="solid"/>
            <a:round/>
            <a:headEnd len="sm" w="sm" type="none"/>
            <a:tailEnd len="sm" w="sm" type="none"/>
          </a:ln>
        </p:spPr>
        <p:txBody>
          <a:bodyPr anchorCtr="0" anchor="t" bIns="36575" lIns="36575" spcFirstLastPara="1" rIns="36575" wrap="square" tIns="36575">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FFFFFF"/>
              </a:solidFill>
              <a:latin typeface="Calibri"/>
              <a:ea typeface="Calibri"/>
              <a:cs typeface="Calibri"/>
              <a:sym typeface="Calibri"/>
            </a:endParaRPr>
          </a:p>
        </p:txBody>
      </p:sp>
      <p:sp>
        <p:nvSpPr>
          <p:cNvPr id="400" name="Google Shape;400;p18"/>
          <p:cNvSpPr/>
          <p:nvPr/>
        </p:nvSpPr>
        <p:spPr>
          <a:xfrm>
            <a:off x="2443163" y="3140075"/>
            <a:ext cx="152400" cy="176213"/>
          </a:xfrm>
          <a:prstGeom prst="roundRect">
            <a:avLst>
              <a:gd fmla="val 31750" name="adj"/>
            </a:avLst>
          </a:prstGeom>
          <a:solidFill>
            <a:srgbClr val="FF6600"/>
          </a:solidFill>
          <a:ln cap="flat" cmpd="sng" w="31750">
            <a:solidFill>
              <a:srgbClr val="FF6600"/>
            </a:solidFill>
            <a:prstDash val="solid"/>
            <a:round/>
            <a:headEnd len="sm" w="sm" type="none"/>
            <a:tailEnd len="sm" w="sm" type="none"/>
          </a:ln>
        </p:spPr>
        <p:txBody>
          <a:bodyPr anchorCtr="0" anchor="t" bIns="36575" lIns="36575" spcFirstLastPara="1" rIns="36575" wrap="square" tIns="36575">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FFFFFF"/>
              </a:solidFill>
              <a:latin typeface="Calibri"/>
              <a:ea typeface="Calibri"/>
              <a:cs typeface="Calibri"/>
              <a:sym typeface="Calibri"/>
            </a:endParaRPr>
          </a:p>
        </p:txBody>
      </p:sp>
      <p:sp>
        <p:nvSpPr>
          <p:cNvPr id="401" name="Google Shape;401;p18"/>
          <p:cNvSpPr/>
          <p:nvPr/>
        </p:nvSpPr>
        <p:spPr>
          <a:xfrm>
            <a:off x="4562475" y="3140075"/>
            <a:ext cx="152400" cy="176213"/>
          </a:xfrm>
          <a:prstGeom prst="roundRect">
            <a:avLst>
              <a:gd fmla="val 31750" name="adj"/>
            </a:avLst>
          </a:prstGeom>
          <a:solidFill>
            <a:srgbClr val="FF6600"/>
          </a:solidFill>
          <a:ln cap="flat" cmpd="sng" w="31750">
            <a:solidFill>
              <a:srgbClr val="FF6600"/>
            </a:solidFill>
            <a:prstDash val="solid"/>
            <a:round/>
            <a:headEnd len="sm" w="sm" type="none"/>
            <a:tailEnd len="sm" w="sm" type="none"/>
          </a:ln>
        </p:spPr>
        <p:txBody>
          <a:bodyPr anchorCtr="0" anchor="t" bIns="36575" lIns="36575" spcFirstLastPara="1" rIns="36575" wrap="square" tIns="36575">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FFFFFF"/>
              </a:solidFill>
              <a:latin typeface="Calibri"/>
              <a:ea typeface="Calibri"/>
              <a:cs typeface="Calibri"/>
              <a:sym typeface="Calibri"/>
            </a:endParaRPr>
          </a:p>
        </p:txBody>
      </p:sp>
      <p:cxnSp>
        <p:nvCxnSpPr>
          <p:cNvPr id="402" name="Google Shape;402;p18"/>
          <p:cNvCxnSpPr/>
          <p:nvPr/>
        </p:nvCxnSpPr>
        <p:spPr>
          <a:xfrm rot="10800000">
            <a:off x="7437438" y="2501901"/>
            <a:ext cx="0" cy="731520"/>
          </a:xfrm>
          <a:prstGeom prst="straightConnector1">
            <a:avLst/>
          </a:prstGeom>
          <a:noFill/>
          <a:ln cap="flat" cmpd="sng" w="9525">
            <a:solidFill>
              <a:srgbClr val="FFFF00"/>
            </a:solidFill>
            <a:prstDash val="solid"/>
            <a:round/>
            <a:headEnd len="sm" w="sm" type="none"/>
            <a:tailEnd len="sm" w="sm" type="none"/>
          </a:ln>
        </p:spPr>
      </p:cxnSp>
      <p:sp>
        <p:nvSpPr>
          <p:cNvPr id="403" name="Google Shape;403;p18"/>
          <p:cNvSpPr/>
          <p:nvPr/>
        </p:nvSpPr>
        <p:spPr>
          <a:xfrm>
            <a:off x="7370763" y="3175000"/>
            <a:ext cx="150812" cy="177800"/>
          </a:xfrm>
          <a:prstGeom prst="roundRect">
            <a:avLst>
              <a:gd fmla="val 31750" name="adj"/>
            </a:avLst>
          </a:prstGeom>
          <a:solidFill>
            <a:srgbClr val="FF6600"/>
          </a:solidFill>
          <a:ln cap="flat" cmpd="sng" w="31750">
            <a:solidFill>
              <a:srgbClr val="FF6600"/>
            </a:solidFill>
            <a:prstDash val="solid"/>
            <a:round/>
            <a:headEnd len="sm" w="sm" type="none"/>
            <a:tailEnd len="sm" w="sm" type="none"/>
          </a:ln>
        </p:spPr>
        <p:txBody>
          <a:bodyPr anchorCtr="0" anchor="t" bIns="36575" lIns="36575" spcFirstLastPara="1" rIns="36575" wrap="square" tIns="36575">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FFFFFF"/>
              </a:solidFill>
              <a:latin typeface="Calibri"/>
              <a:ea typeface="Calibri"/>
              <a:cs typeface="Calibri"/>
              <a:sym typeface="Calibri"/>
            </a:endParaRPr>
          </a:p>
        </p:txBody>
      </p:sp>
      <p:sp>
        <p:nvSpPr>
          <p:cNvPr id="404" name="Google Shape;404;p18"/>
          <p:cNvSpPr/>
          <p:nvPr/>
        </p:nvSpPr>
        <p:spPr>
          <a:xfrm>
            <a:off x="8339138" y="2368551"/>
            <a:ext cx="315912" cy="298450"/>
          </a:xfrm>
          <a:prstGeom prst="roundRect">
            <a:avLst>
              <a:gd fmla="val 16667" name="adj"/>
            </a:avLst>
          </a:prstGeom>
          <a:solidFill>
            <a:srgbClr val="FFFF00"/>
          </a:solidFill>
          <a:ln cap="flat" cmpd="sng" w="31750">
            <a:solidFill>
              <a:srgbClr val="FFFF00"/>
            </a:solidFill>
            <a:prstDash val="solid"/>
            <a:round/>
            <a:headEnd len="sm" w="sm" type="none"/>
            <a:tailEnd len="sm" w="sm" type="none"/>
          </a:ln>
        </p:spPr>
        <p:txBody>
          <a:bodyPr anchorCtr="0" anchor="t" bIns="36575" lIns="36575" spcFirstLastPara="1" rIns="36575" wrap="square" tIns="36575">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FFFFFF"/>
              </a:solidFill>
              <a:latin typeface="Calibri"/>
              <a:ea typeface="Calibri"/>
              <a:cs typeface="Calibri"/>
              <a:sym typeface="Calibri"/>
            </a:endParaRPr>
          </a:p>
        </p:txBody>
      </p:sp>
      <p:sp>
        <p:nvSpPr>
          <p:cNvPr id="405" name="Google Shape;405;p18"/>
          <p:cNvSpPr txBox="1"/>
          <p:nvPr/>
        </p:nvSpPr>
        <p:spPr>
          <a:xfrm>
            <a:off x="7535863" y="895351"/>
            <a:ext cx="1608137" cy="609600"/>
          </a:xfrm>
          <a:prstGeom prst="rect">
            <a:avLst/>
          </a:prstGeom>
          <a:noFill/>
          <a:ln>
            <a:noFill/>
          </a:ln>
        </p:spPr>
        <p:txBody>
          <a:bodyPr anchorCtr="0" anchor="t" bIns="36575" lIns="36575" spcFirstLastPara="1" rIns="36575" wrap="square" tIns="36575">
            <a:no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rgbClr val="FFFFFF"/>
                </a:solidFill>
                <a:latin typeface="Calibri"/>
                <a:ea typeface="Calibri"/>
                <a:cs typeface="Calibri"/>
                <a:sym typeface="Calibri"/>
              </a:rPr>
              <a:t>Felicitation Event</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rgbClr val="FFFFFF"/>
                </a:solidFill>
                <a:latin typeface="Calibri"/>
                <a:ea typeface="Calibri"/>
                <a:cs typeface="Calibri"/>
                <a:sym typeface="Calibri"/>
              </a:rPr>
              <a:t>28 March 2021</a:t>
            </a:r>
            <a:endParaRPr b="0" i="0" sz="1600" u="none" cap="none" strike="noStrike">
              <a:solidFill>
                <a:srgbClr val="FFFFFF"/>
              </a:solidFill>
              <a:latin typeface="Calibri"/>
              <a:ea typeface="Calibri"/>
              <a:cs typeface="Calibri"/>
              <a:sym typeface="Calibri"/>
            </a:endParaRPr>
          </a:p>
        </p:txBody>
      </p:sp>
      <p:cxnSp>
        <p:nvCxnSpPr>
          <p:cNvPr id="406" name="Google Shape;406;p18"/>
          <p:cNvCxnSpPr/>
          <p:nvPr/>
        </p:nvCxnSpPr>
        <p:spPr>
          <a:xfrm>
            <a:off x="8496300" y="1767205"/>
            <a:ext cx="0" cy="731520"/>
          </a:xfrm>
          <a:prstGeom prst="straightConnector1">
            <a:avLst/>
          </a:prstGeom>
          <a:noFill/>
          <a:ln cap="flat" cmpd="sng" w="9525">
            <a:solidFill>
              <a:srgbClr val="FFFF00"/>
            </a:solidFill>
            <a:prstDash val="solid"/>
            <a:round/>
            <a:headEnd len="sm" w="sm" type="none"/>
            <a:tailEnd len="sm" w="sm" type="none"/>
          </a:ln>
        </p:spPr>
      </p:cxnSp>
      <p:sp>
        <p:nvSpPr>
          <p:cNvPr id="407" name="Google Shape;407;p18"/>
          <p:cNvSpPr/>
          <p:nvPr/>
        </p:nvSpPr>
        <p:spPr>
          <a:xfrm rot="10800000">
            <a:off x="8431213" y="1630362"/>
            <a:ext cx="150812" cy="177800"/>
          </a:xfrm>
          <a:prstGeom prst="roundRect">
            <a:avLst>
              <a:gd fmla="val 31750" name="adj"/>
            </a:avLst>
          </a:prstGeom>
          <a:solidFill>
            <a:srgbClr val="FF6600"/>
          </a:solidFill>
          <a:ln cap="flat" cmpd="sng" w="31750">
            <a:solidFill>
              <a:srgbClr val="FF6600"/>
            </a:solidFill>
            <a:prstDash val="solid"/>
            <a:round/>
            <a:headEnd len="sm" w="sm" type="none"/>
            <a:tailEnd len="sm" w="sm" type="none"/>
          </a:ln>
        </p:spPr>
        <p:txBody>
          <a:bodyPr anchorCtr="0" anchor="t" bIns="36575" lIns="36575" spcFirstLastPara="1" rIns="36575" wrap="square" tIns="36575">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FFFFFF"/>
              </a:solidFill>
              <a:latin typeface="Calibri"/>
              <a:ea typeface="Calibri"/>
              <a:cs typeface="Calibri"/>
              <a:sym typeface="Calibri"/>
            </a:endParaRPr>
          </a:p>
        </p:txBody>
      </p:sp>
      <p:sp>
        <p:nvSpPr>
          <p:cNvPr id="408" name="Google Shape;408;p18"/>
          <p:cNvSpPr/>
          <p:nvPr/>
        </p:nvSpPr>
        <p:spPr>
          <a:xfrm>
            <a:off x="152400" y="4442996"/>
            <a:ext cx="8915400" cy="33855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rgbClr val="FFC000"/>
                </a:solidFill>
                <a:latin typeface="Calibri"/>
                <a:ea typeface="Calibri"/>
                <a:cs typeface="Calibri"/>
                <a:sym typeface="Calibri"/>
              </a:rPr>
              <a:t>Participants prepare after registering using CEL resources and through virtual support.</a:t>
            </a:r>
            <a:endParaRPr b="1" i="0" sz="1600" u="none" cap="none" strike="noStrike">
              <a:solidFill>
                <a:srgbClr val="FFC000"/>
              </a:solidFill>
              <a:latin typeface="Calibri"/>
              <a:ea typeface="Calibri"/>
              <a:cs typeface="Calibri"/>
              <a:sym typeface="Calibri"/>
            </a:endParaRPr>
          </a:p>
        </p:txBody>
      </p:sp>
      <p:pic>
        <p:nvPicPr>
          <p:cNvPr descr="E:\Steps to code\Marketing\Logo\Logo CEL with blue with white text.png" id="409" name="Google Shape;409;p18"/>
          <p:cNvPicPr preferRelativeResize="0"/>
          <p:nvPr/>
        </p:nvPicPr>
        <p:blipFill rotWithShape="1">
          <a:blip r:embed="rId3">
            <a:alphaModFix/>
          </a:blip>
          <a:srcRect b="0" l="0" r="0" t="0"/>
          <a:stretch/>
        </p:blipFill>
        <p:spPr>
          <a:xfrm>
            <a:off x="7124850" y="7354"/>
            <a:ext cx="2019150" cy="36576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4" name="Shape 414"/>
        <p:cNvGrpSpPr/>
        <p:nvPr/>
      </p:nvGrpSpPr>
      <p:grpSpPr>
        <a:xfrm>
          <a:off x="0" y="0"/>
          <a:ext cx="0" cy="0"/>
          <a:chOff x="0" y="0"/>
          <a:chExt cx="0" cy="0"/>
        </a:xfrm>
      </p:grpSpPr>
      <p:sp>
        <p:nvSpPr>
          <p:cNvPr id="415" name="Google Shape;415;p19"/>
          <p:cNvSpPr txBox="1"/>
          <p:nvPr/>
        </p:nvSpPr>
        <p:spPr>
          <a:xfrm>
            <a:off x="284610" y="133350"/>
            <a:ext cx="6192390" cy="465348"/>
          </a:xfrm>
          <a:prstGeom prst="rect">
            <a:avLst/>
          </a:prstGeom>
          <a:noFill/>
          <a:ln>
            <a:noFill/>
          </a:ln>
        </p:spPr>
        <p:txBody>
          <a:bodyPr anchorCtr="0" anchor="t" bIns="47525" lIns="95075" spcFirstLastPara="1" rIns="95075" wrap="square" tIns="47525">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sng" cap="none" strike="noStrike">
                <a:solidFill>
                  <a:srgbClr val="FFC000"/>
                </a:solidFill>
                <a:latin typeface="Calibri"/>
                <a:ea typeface="Calibri"/>
                <a:cs typeface="Calibri"/>
                <a:sym typeface="Calibri"/>
              </a:rPr>
              <a:t>What can you do to learn more?</a:t>
            </a:r>
            <a:endParaRPr b="1" i="0" sz="2400" u="sng" cap="none" strike="noStrike">
              <a:solidFill>
                <a:srgbClr val="FFC000"/>
              </a:solidFill>
              <a:latin typeface="Calibri"/>
              <a:ea typeface="Calibri"/>
              <a:cs typeface="Calibri"/>
              <a:sym typeface="Calibri"/>
            </a:endParaRPr>
          </a:p>
        </p:txBody>
      </p:sp>
      <p:sp>
        <p:nvSpPr>
          <p:cNvPr id="416" name="Google Shape;416;p19"/>
          <p:cNvSpPr txBox="1"/>
          <p:nvPr/>
        </p:nvSpPr>
        <p:spPr>
          <a:xfrm>
            <a:off x="533400" y="2290286"/>
            <a:ext cx="2286000" cy="73866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FFFFFF"/>
                </a:solidFill>
                <a:latin typeface="Calibri"/>
                <a:ea typeface="Calibri"/>
                <a:cs typeface="Calibri"/>
                <a:sym typeface="Calibri"/>
              </a:rPr>
              <a:t>Watch learning videos about coding concept and other skills</a:t>
            </a:r>
            <a:endParaRPr b="0" i="0" sz="1400" u="none" cap="none" strike="noStrike">
              <a:solidFill>
                <a:srgbClr val="000000"/>
              </a:solidFill>
              <a:latin typeface="Arial"/>
              <a:ea typeface="Arial"/>
              <a:cs typeface="Arial"/>
              <a:sym typeface="Arial"/>
            </a:endParaRPr>
          </a:p>
        </p:txBody>
      </p:sp>
      <p:pic>
        <p:nvPicPr>
          <p:cNvPr descr="C:\Users\Irfan\Downloads\watching-tv.png" id="417" name="Google Shape;417;p19"/>
          <p:cNvPicPr preferRelativeResize="0"/>
          <p:nvPr/>
        </p:nvPicPr>
        <p:blipFill rotWithShape="1">
          <a:blip r:embed="rId3">
            <a:alphaModFix/>
          </a:blip>
          <a:srcRect b="0" l="0" r="0" t="0"/>
          <a:stretch/>
        </p:blipFill>
        <p:spPr>
          <a:xfrm>
            <a:off x="1219200" y="1339417"/>
            <a:ext cx="914400" cy="914400"/>
          </a:xfrm>
          <a:prstGeom prst="rect">
            <a:avLst/>
          </a:prstGeom>
          <a:noFill/>
          <a:ln>
            <a:noFill/>
          </a:ln>
        </p:spPr>
      </p:pic>
      <p:sp>
        <p:nvSpPr>
          <p:cNvPr id="418" name="Google Shape;418;p19"/>
          <p:cNvSpPr/>
          <p:nvPr/>
        </p:nvSpPr>
        <p:spPr>
          <a:xfrm>
            <a:off x="381000" y="1568017"/>
            <a:ext cx="457200" cy="457200"/>
          </a:xfrm>
          <a:prstGeom prst="ellipse">
            <a:avLst/>
          </a:prstGeom>
          <a:solidFill>
            <a:schemeClr val="lt1"/>
          </a:solidFill>
          <a:ln cap="flat" cmpd="sng" w="25400">
            <a:solidFill>
              <a:srgbClr val="0070C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70C0"/>
                </a:solidFill>
                <a:latin typeface="Calibri"/>
                <a:ea typeface="Calibri"/>
                <a:cs typeface="Calibri"/>
                <a:sym typeface="Calibri"/>
              </a:rPr>
              <a:t>1</a:t>
            </a:r>
            <a:endParaRPr b="0" i="0" sz="1400" u="none" cap="none" strike="noStrike">
              <a:solidFill>
                <a:srgbClr val="000000"/>
              </a:solidFill>
              <a:latin typeface="Arial"/>
              <a:ea typeface="Arial"/>
              <a:cs typeface="Arial"/>
              <a:sym typeface="Arial"/>
            </a:endParaRPr>
          </a:p>
        </p:txBody>
      </p:sp>
      <p:pic>
        <p:nvPicPr>
          <p:cNvPr descr="C:\Users\Irfan\Downloads\online-support.png" id="419" name="Google Shape;419;p19"/>
          <p:cNvPicPr preferRelativeResize="0"/>
          <p:nvPr/>
        </p:nvPicPr>
        <p:blipFill rotWithShape="1">
          <a:blip r:embed="rId4">
            <a:alphaModFix/>
          </a:blip>
          <a:srcRect b="0" l="0" r="0" t="0"/>
          <a:stretch/>
        </p:blipFill>
        <p:spPr>
          <a:xfrm>
            <a:off x="4114800" y="3208100"/>
            <a:ext cx="914400" cy="914400"/>
          </a:xfrm>
          <a:prstGeom prst="rect">
            <a:avLst/>
          </a:prstGeom>
          <a:noFill/>
          <a:ln>
            <a:noFill/>
          </a:ln>
        </p:spPr>
      </p:pic>
      <p:sp>
        <p:nvSpPr>
          <p:cNvPr id="420" name="Google Shape;420;p19"/>
          <p:cNvSpPr txBox="1"/>
          <p:nvPr/>
        </p:nvSpPr>
        <p:spPr>
          <a:xfrm>
            <a:off x="3429000" y="4168973"/>
            <a:ext cx="2286000" cy="30777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FFFFFF"/>
                </a:solidFill>
                <a:latin typeface="Calibri"/>
                <a:ea typeface="Calibri"/>
                <a:cs typeface="Calibri"/>
                <a:sym typeface="Calibri"/>
              </a:rPr>
              <a:t>Attend the next session</a:t>
            </a:r>
            <a:endParaRPr b="0" i="0" sz="1400" u="none" cap="none" strike="noStrike">
              <a:solidFill>
                <a:srgbClr val="000000"/>
              </a:solidFill>
              <a:latin typeface="Arial"/>
              <a:ea typeface="Arial"/>
              <a:cs typeface="Arial"/>
              <a:sym typeface="Arial"/>
            </a:endParaRPr>
          </a:p>
        </p:txBody>
      </p:sp>
      <p:sp>
        <p:nvSpPr>
          <p:cNvPr id="421" name="Google Shape;421;p19"/>
          <p:cNvSpPr/>
          <p:nvPr/>
        </p:nvSpPr>
        <p:spPr>
          <a:xfrm>
            <a:off x="3162300" y="3436700"/>
            <a:ext cx="457200" cy="457200"/>
          </a:xfrm>
          <a:prstGeom prst="ellipse">
            <a:avLst/>
          </a:prstGeom>
          <a:solidFill>
            <a:schemeClr val="lt1"/>
          </a:solidFill>
          <a:ln cap="flat" cmpd="sng" w="25400">
            <a:solidFill>
              <a:srgbClr val="0070C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70C0"/>
                </a:solidFill>
                <a:latin typeface="Calibri"/>
                <a:ea typeface="Calibri"/>
                <a:cs typeface="Calibri"/>
                <a:sym typeface="Calibri"/>
              </a:rPr>
              <a:t>3</a:t>
            </a:r>
            <a:endParaRPr b="0" i="0" sz="1400" u="none" cap="none" strike="noStrike">
              <a:solidFill>
                <a:srgbClr val="000000"/>
              </a:solidFill>
              <a:latin typeface="Arial"/>
              <a:ea typeface="Arial"/>
              <a:cs typeface="Arial"/>
              <a:sym typeface="Arial"/>
            </a:endParaRPr>
          </a:p>
        </p:txBody>
      </p:sp>
      <p:sp>
        <p:nvSpPr>
          <p:cNvPr id="422" name="Google Shape;422;p19"/>
          <p:cNvSpPr txBox="1"/>
          <p:nvPr/>
        </p:nvSpPr>
        <p:spPr>
          <a:xfrm>
            <a:off x="3429000" y="2290286"/>
            <a:ext cx="2286000"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FFFFFF"/>
                </a:solidFill>
                <a:latin typeface="Calibri"/>
                <a:ea typeface="Calibri"/>
                <a:cs typeface="Calibri"/>
                <a:sym typeface="Calibri"/>
              </a:rPr>
              <a:t>Watch the winners project on the website of CEL</a:t>
            </a:r>
            <a:endParaRPr b="0" i="0" sz="1400" u="none" cap="none" strike="noStrike">
              <a:solidFill>
                <a:srgbClr val="FFFFFF"/>
              </a:solidFill>
              <a:latin typeface="Calibri"/>
              <a:ea typeface="Calibri"/>
              <a:cs typeface="Calibri"/>
              <a:sym typeface="Calibri"/>
            </a:endParaRPr>
          </a:p>
        </p:txBody>
      </p:sp>
      <p:pic>
        <p:nvPicPr>
          <p:cNvPr descr="C:\Users\Irfan\Downloads\resilience.png" id="423" name="Google Shape;423;p19"/>
          <p:cNvPicPr preferRelativeResize="0"/>
          <p:nvPr/>
        </p:nvPicPr>
        <p:blipFill rotWithShape="1">
          <a:blip r:embed="rId5">
            <a:alphaModFix/>
          </a:blip>
          <a:srcRect b="0" l="0" r="0" t="0"/>
          <a:stretch/>
        </p:blipFill>
        <p:spPr>
          <a:xfrm>
            <a:off x="4114800" y="1339417"/>
            <a:ext cx="914400" cy="914400"/>
          </a:xfrm>
          <a:prstGeom prst="rect">
            <a:avLst/>
          </a:prstGeom>
          <a:noFill/>
          <a:ln>
            <a:noFill/>
          </a:ln>
        </p:spPr>
      </p:pic>
      <p:sp>
        <p:nvSpPr>
          <p:cNvPr id="424" name="Google Shape;424;p19"/>
          <p:cNvSpPr/>
          <p:nvPr/>
        </p:nvSpPr>
        <p:spPr>
          <a:xfrm>
            <a:off x="3162300" y="1568017"/>
            <a:ext cx="457200" cy="457200"/>
          </a:xfrm>
          <a:prstGeom prst="ellipse">
            <a:avLst/>
          </a:prstGeom>
          <a:solidFill>
            <a:schemeClr val="lt1"/>
          </a:solidFill>
          <a:ln cap="flat" cmpd="sng" w="25400">
            <a:solidFill>
              <a:srgbClr val="0070C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70C0"/>
                </a:solidFill>
                <a:latin typeface="Calibri"/>
                <a:ea typeface="Calibri"/>
                <a:cs typeface="Calibri"/>
                <a:sym typeface="Calibri"/>
              </a:rPr>
              <a:t>2</a:t>
            </a:r>
            <a:endParaRPr b="0" i="0" sz="1400" u="none" cap="none" strike="noStrike">
              <a:solidFill>
                <a:srgbClr val="000000"/>
              </a:solidFill>
              <a:latin typeface="Arial"/>
              <a:ea typeface="Arial"/>
              <a:cs typeface="Arial"/>
              <a:sym typeface="Arial"/>
            </a:endParaRPr>
          </a:p>
        </p:txBody>
      </p:sp>
      <p:sp>
        <p:nvSpPr>
          <p:cNvPr descr="Sustainable Development Goals | unfoundation.org" id="425" name="Google Shape;425;p19"/>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426" name="Google Shape;426;p19"/>
          <p:cNvSpPr txBox="1"/>
          <p:nvPr/>
        </p:nvSpPr>
        <p:spPr>
          <a:xfrm>
            <a:off x="6697639" y="2290286"/>
            <a:ext cx="2286000" cy="73866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FFFFFF"/>
                </a:solidFill>
                <a:latin typeface="Calibri"/>
                <a:ea typeface="Calibri"/>
                <a:cs typeface="Calibri"/>
                <a:sym typeface="Calibri"/>
              </a:rPr>
              <a:t>Learn more about Sustainable Development Goals</a:t>
            </a:r>
            <a:endParaRPr b="0" i="0" sz="1400" u="none" cap="none" strike="noStrike">
              <a:solidFill>
                <a:srgbClr val="000000"/>
              </a:solidFill>
              <a:latin typeface="Arial"/>
              <a:ea typeface="Arial"/>
              <a:cs typeface="Arial"/>
              <a:sym typeface="Arial"/>
            </a:endParaRPr>
          </a:p>
        </p:txBody>
      </p:sp>
      <p:sp>
        <p:nvSpPr>
          <p:cNvPr id="427" name="Google Shape;427;p19"/>
          <p:cNvSpPr/>
          <p:nvPr/>
        </p:nvSpPr>
        <p:spPr>
          <a:xfrm>
            <a:off x="6603369" y="1568017"/>
            <a:ext cx="457200" cy="457200"/>
          </a:xfrm>
          <a:prstGeom prst="ellipse">
            <a:avLst/>
          </a:prstGeom>
          <a:solidFill>
            <a:schemeClr val="lt1"/>
          </a:solidFill>
          <a:ln cap="flat" cmpd="sng" w="25400">
            <a:solidFill>
              <a:srgbClr val="0070C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70C0"/>
                </a:solidFill>
                <a:latin typeface="Calibri"/>
                <a:ea typeface="Calibri"/>
                <a:cs typeface="Calibri"/>
                <a:sym typeface="Calibri"/>
              </a:rPr>
              <a:t>3</a:t>
            </a:r>
            <a:endParaRPr b="0" i="0" sz="1400" u="none" cap="none" strike="noStrike">
              <a:solidFill>
                <a:srgbClr val="000000"/>
              </a:solidFill>
              <a:latin typeface="Arial"/>
              <a:ea typeface="Arial"/>
              <a:cs typeface="Arial"/>
              <a:sym typeface="Arial"/>
            </a:endParaRPr>
          </a:p>
        </p:txBody>
      </p:sp>
      <p:pic>
        <p:nvPicPr>
          <p:cNvPr id="428" name="Google Shape;428;p19"/>
          <p:cNvPicPr preferRelativeResize="0"/>
          <p:nvPr/>
        </p:nvPicPr>
        <p:blipFill rotWithShape="1">
          <a:blip r:embed="rId6">
            <a:alphaModFix/>
          </a:blip>
          <a:srcRect b="0" l="0" r="0" t="0"/>
          <a:stretch/>
        </p:blipFill>
        <p:spPr>
          <a:xfrm>
            <a:off x="7383439" y="1339417"/>
            <a:ext cx="914400" cy="914400"/>
          </a:xfrm>
          <a:prstGeom prst="rect">
            <a:avLst/>
          </a:prstGeom>
          <a:noFill/>
          <a:ln>
            <a:noFill/>
          </a:ln>
        </p:spPr>
      </p:pic>
      <p:pic>
        <p:nvPicPr>
          <p:cNvPr descr="E:\Steps to code\Marketing\Logo\Logo CEL with blue with white text.png" id="429" name="Google Shape;429;p19"/>
          <p:cNvPicPr preferRelativeResize="0"/>
          <p:nvPr/>
        </p:nvPicPr>
        <p:blipFill rotWithShape="1">
          <a:blip r:embed="rId7">
            <a:alphaModFix/>
          </a:blip>
          <a:srcRect b="0" l="0" r="0" t="0"/>
          <a:stretch/>
        </p:blipFill>
        <p:spPr>
          <a:xfrm>
            <a:off x="7124850" y="7354"/>
            <a:ext cx="2019150" cy="36576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4" name="Shape 434"/>
        <p:cNvGrpSpPr/>
        <p:nvPr/>
      </p:nvGrpSpPr>
      <p:grpSpPr>
        <a:xfrm>
          <a:off x="0" y="0"/>
          <a:ext cx="0" cy="0"/>
          <a:chOff x="0" y="0"/>
          <a:chExt cx="0" cy="0"/>
        </a:xfrm>
      </p:grpSpPr>
      <p:sp>
        <p:nvSpPr>
          <p:cNvPr id="435" name="Google Shape;435;p20"/>
          <p:cNvSpPr txBox="1"/>
          <p:nvPr/>
        </p:nvSpPr>
        <p:spPr>
          <a:xfrm>
            <a:off x="4410113" y="829665"/>
            <a:ext cx="4287390" cy="465300"/>
          </a:xfrm>
          <a:prstGeom prst="rect">
            <a:avLst/>
          </a:prstGeom>
          <a:noFill/>
          <a:ln>
            <a:noFill/>
          </a:ln>
        </p:spPr>
        <p:txBody>
          <a:bodyPr anchorCtr="0" anchor="t" bIns="47525" lIns="95075" spcFirstLastPara="1" rIns="95075" wrap="square" tIns="47525">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sng" cap="none" strike="noStrike">
                <a:solidFill>
                  <a:srgbClr val="FFC000"/>
                </a:solidFill>
                <a:latin typeface="Arial"/>
                <a:ea typeface="Arial"/>
                <a:cs typeface="Arial"/>
                <a:sym typeface="Arial"/>
              </a:rPr>
              <a:t>In collaboration with,</a:t>
            </a:r>
            <a:endParaRPr b="1" i="0" sz="2400" u="sng" cap="none" strike="noStrike">
              <a:solidFill>
                <a:srgbClr val="FFC000"/>
              </a:solidFill>
              <a:latin typeface="Arial"/>
              <a:ea typeface="Arial"/>
              <a:cs typeface="Arial"/>
              <a:sym typeface="Arial"/>
            </a:endParaRPr>
          </a:p>
        </p:txBody>
      </p:sp>
      <p:pic>
        <p:nvPicPr>
          <p:cNvPr descr="Teach for India Logo" id="436" name="Google Shape;436;p20"/>
          <p:cNvPicPr preferRelativeResize="0"/>
          <p:nvPr/>
        </p:nvPicPr>
        <p:blipFill rotWithShape="1">
          <a:blip r:embed="rId3">
            <a:alphaModFix/>
          </a:blip>
          <a:srcRect b="0" l="0" r="0" t="0"/>
          <a:stretch/>
        </p:blipFill>
        <p:spPr>
          <a:xfrm>
            <a:off x="5309208" y="1508939"/>
            <a:ext cx="2489200" cy="746125"/>
          </a:xfrm>
          <a:prstGeom prst="rect">
            <a:avLst/>
          </a:prstGeom>
          <a:noFill/>
          <a:ln>
            <a:noFill/>
          </a:ln>
        </p:spPr>
      </p:pic>
      <p:pic>
        <p:nvPicPr>
          <p:cNvPr descr="Trans_Logo" id="437" name="Google Shape;437;p20"/>
          <p:cNvPicPr preferRelativeResize="0"/>
          <p:nvPr/>
        </p:nvPicPr>
        <p:blipFill rotWithShape="1">
          <a:blip r:embed="rId4">
            <a:alphaModFix/>
          </a:blip>
          <a:srcRect b="0" l="0" r="0" t="0"/>
          <a:stretch/>
        </p:blipFill>
        <p:spPr>
          <a:xfrm>
            <a:off x="5454465" y="2322205"/>
            <a:ext cx="2198687" cy="749300"/>
          </a:xfrm>
          <a:prstGeom prst="rect">
            <a:avLst/>
          </a:prstGeom>
          <a:noFill/>
          <a:ln>
            <a:noFill/>
          </a:ln>
        </p:spPr>
      </p:pic>
      <p:pic>
        <p:nvPicPr>
          <p:cNvPr descr="UNLtdLogo" id="438" name="Google Shape;438;p20"/>
          <p:cNvPicPr preferRelativeResize="0"/>
          <p:nvPr/>
        </p:nvPicPr>
        <p:blipFill rotWithShape="1">
          <a:blip r:embed="rId5">
            <a:alphaModFix/>
          </a:blip>
          <a:srcRect b="0" l="0" r="0" t="0"/>
          <a:stretch/>
        </p:blipFill>
        <p:spPr>
          <a:xfrm>
            <a:off x="1849095" y="1501289"/>
            <a:ext cx="1200150" cy="1219200"/>
          </a:xfrm>
          <a:prstGeom prst="rect">
            <a:avLst/>
          </a:prstGeom>
          <a:noFill/>
          <a:ln>
            <a:noFill/>
          </a:ln>
        </p:spPr>
      </p:pic>
      <p:pic>
        <p:nvPicPr>
          <p:cNvPr descr="Edrobovate jpeg" id="439" name="Google Shape;439;p20"/>
          <p:cNvPicPr preferRelativeResize="0"/>
          <p:nvPr/>
        </p:nvPicPr>
        <p:blipFill rotWithShape="1">
          <a:blip r:embed="rId6">
            <a:alphaModFix/>
          </a:blip>
          <a:srcRect b="0" l="0" r="0" t="0"/>
          <a:stretch/>
        </p:blipFill>
        <p:spPr>
          <a:xfrm>
            <a:off x="878503" y="3148491"/>
            <a:ext cx="3141334" cy="434232"/>
          </a:xfrm>
          <a:prstGeom prst="rect">
            <a:avLst/>
          </a:prstGeom>
          <a:noFill/>
          <a:ln>
            <a:noFill/>
          </a:ln>
        </p:spPr>
      </p:pic>
      <p:sp>
        <p:nvSpPr>
          <p:cNvPr id="440" name="Google Shape;440;p20"/>
          <p:cNvSpPr/>
          <p:nvPr/>
        </p:nvSpPr>
        <p:spPr>
          <a:xfrm>
            <a:off x="118454" y="4488665"/>
            <a:ext cx="8667000" cy="584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rgbClr val="FFFFFF"/>
                </a:solidFill>
                <a:latin typeface="Arial"/>
                <a:ea typeface="Arial"/>
                <a:cs typeface="Arial"/>
                <a:sym typeface="Arial"/>
              </a:rPr>
              <a:t>We are extremely grateful to our partners for making a concerted effort to encourage children in India to learn coding and showcase their coding talent to make this world a better place.</a:t>
            </a:r>
            <a:endParaRPr b="0" i="0" sz="1400" u="none" cap="none" strike="noStrike">
              <a:solidFill>
                <a:srgbClr val="000000"/>
              </a:solidFill>
              <a:latin typeface="Arial"/>
              <a:ea typeface="Arial"/>
              <a:cs typeface="Arial"/>
              <a:sym typeface="Arial"/>
            </a:endParaRPr>
          </a:p>
        </p:txBody>
      </p:sp>
      <p:sp>
        <p:nvSpPr>
          <p:cNvPr id="441" name="Google Shape;441;p20"/>
          <p:cNvSpPr txBox="1"/>
          <p:nvPr/>
        </p:nvSpPr>
        <p:spPr>
          <a:xfrm>
            <a:off x="414888" y="829665"/>
            <a:ext cx="4068564" cy="465300"/>
          </a:xfrm>
          <a:prstGeom prst="rect">
            <a:avLst/>
          </a:prstGeom>
          <a:noFill/>
          <a:ln>
            <a:noFill/>
          </a:ln>
        </p:spPr>
        <p:txBody>
          <a:bodyPr anchorCtr="0" anchor="t" bIns="47525" lIns="95075" spcFirstLastPara="1" rIns="95075" wrap="square" tIns="47525">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sng" cap="none" strike="noStrike">
                <a:solidFill>
                  <a:srgbClr val="FFC000"/>
                </a:solidFill>
                <a:latin typeface="Arial"/>
                <a:ea typeface="Arial"/>
                <a:cs typeface="Arial"/>
                <a:sym typeface="Arial"/>
              </a:rPr>
              <a:t>Our Supporters</a:t>
            </a:r>
            <a:endParaRPr b="1" i="0" sz="2400" u="sng" cap="none" strike="noStrike">
              <a:solidFill>
                <a:srgbClr val="FFC000"/>
              </a:solidFill>
              <a:latin typeface="Arial"/>
              <a:ea typeface="Arial"/>
              <a:cs typeface="Arial"/>
              <a:sym typeface="Arial"/>
            </a:endParaRPr>
          </a:p>
        </p:txBody>
      </p:sp>
      <p:pic>
        <p:nvPicPr>
          <p:cNvPr descr="E:\Steps to code\CEL Kids Hackathon\2021\5. Partners\Tech Mahindra\TMF COV LOGO JPG.jpg" id="442" name="Google Shape;442;p20"/>
          <p:cNvPicPr preferRelativeResize="0"/>
          <p:nvPr/>
        </p:nvPicPr>
        <p:blipFill rotWithShape="1">
          <a:blip r:embed="rId7">
            <a:alphaModFix/>
          </a:blip>
          <a:srcRect b="0" l="0" r="0" t="0"/>
          <a:stretch/>
        </p:blipFill>
        <p:spPr>
          <a:xfrm>
            <a:off x="5521783" y="3242395"/>
            <a:ext cx="2064050" cy="1080330"/>
          </a:xfrm>
          <a:prstGeom prst="rect">
            <a:avLst/>
          </a:prstGeom>
          <a:noFill/>
          <a:ln>
            <a:noFill/>
          </a:ln>
        </p:spPr>
      </p:pic>
      <p:pic>
        <p:nvPicPr>
          <p:cNvPr descr="E:\Steps to code\Marketing\Logo\Logo CEL with blue with white text.png" id="443" name="Google Shape;443;p20"/>
          <p:cNvPicPr preferRelativeResize="0"/>
          <p:nvPr/>
        </p:nvPicPr>
        <p:blipFill rotWithShape="1">
          <a:blip r:embed="rId8">
            <a:alphaModFix/>
          </a:blip>
          <a:srcRect b="0" l="0" r="0" t="0"/>
          <a:stretch/>
        </p:blipFill>
        <p:spPr>
          <a:xfrm>
            <a:off x="7124850" y="7354"/>
            <a:ext cx="2019150" cy="36576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7" name="Shape 447"/>
        <p:cNvGrpSpPr/>
        <p:nvPr/>
      </p:nvGrpSpPr>
      <p:grpSpPr>
        <a:xfrm>
          <a:off x="0" y="0"/>
          <a:ext cx="0" cy="0"/>
          <a:chOff x="0" y="0"/>
          <a:chExt cx="0" cy="0"/>
        </a:xfrm>
      </p:grpSpPr>
      <p:sp>
        <p:nvSpPr>
          <p:cNvPr id="448" name="Google Shape;448;p21"/>
          <p:cNvSpPr/>
          <p:nvPr/>
        </p:nvSpPr>
        <p:spPr>
          <a:xfrm>
            <a:off x="1143000" y="2160270"/>
            <a:ext cx="6830992" cy="651061"/>
          </a:xfrm>
          <a:prstGeom prst="roundRect">
            <a:avLst>
              <a:gd fmla="val 16667" name="adj"/>
            </a:avLst>
          </a:prstGeom>
          <a:solidFill>
            <a:schemeClr val="lt1"/>
          </a:solidFill>
          <a:ln cap="flat" cmpd="sng" w="25400">
            <a:solidFill>
              <a:schemeClr val="accent1"/>
            </a:solidFill>
            <a:prstDash val="solid"/>
            <a:round/>
            <a:headEnd len="sm" w="sm" type="none"/>
            <a:tailEnd len="sm" w="sm" type="none"/>
          </a:ln>
        </p:spPr>
        <p:txBody>
          <a:bodyPr anchorCtr="0" anchor="t" bIns="47525" lIns="95075" spcFirstLastPara="1" rIns="95075" wrap="square" tIns="47525">
            <a:spAutoFit/>
          </a:bodyPr>
          <a:lstStyle/>
          <a:p>
            <a:pPr indent="0" lvl="0" marL="0" marR="0" rtl="0" algn="ctr">
              <a:lnSpc>
                <a:spcPct val="100000"/>
              </a:lnSpc>
              <a:spcBef>
                <a:spcPts val="0"/>
              </a:spcBef>
              <a:spcAft>
                <a:spcPts val="0"/>
              </a:spcAft>
              <a:buClr>
                <a:srgbClr val="000000"/>
              </a:buClr>
              <a:buSzPts val="3200"/>
              <a:buFont typeface="Arial"/>
              <a:buNone/>
            </a:pPr>
            <a:r>
              <a:rPr b="1" i="0" lang="en-US" sz="3200" u="none" cap="none" strike="noStrike">
                <a:solidFill>
                  <a:srgbClr val="0070C0"/>
                </a:solidFill>
                <a:latin typeface="Sigmar One"/>
                <a:ea typeface="Sigmar One"/>
                <a:cs typeface="Sigmar One"/>
                <a:sym typeface="Sigmar One"/>
              </a:rPr>
              <a:t>Code To Enhance Learning</a:t>
            </a:r>
            <a:endParaRPr b="1" i="0" sz="3200" u="none" cap="none" strike="noStrike">
              <a:solidFill>
                <a:srgbClr val="0070C0"/>
              </a:solidFill>
              <a:latin typeface="Sigmar One"/>
              <a:ea typeface="Sigmar One"/>
              <a:cs typeface="Sigmar One"/>
              <a:sym typeface="Sigmar One"/>
            </a:endParaRPr>
          </a:p>
        </p:txBody>
      </p:sp>
      <p:cxnSp>
        <p:nvCxnSpPr>
          <p:cNvPr id="449" name="Google Shape;449;p21"/>
          <p:cNvCxnSpPr/>
          <p:nvPr/>
        </p:nvCxnSpPr>
        <p:spPr>
          <a:xfrm>
            <a:off x="457200" y="2983230"/>
            <a:ext cx="8001000" cy="0"/>
          </a:xfrm>
          <a:prstGeom prst="straightConnector1">
            <a:avLst/>
          </a:prstGeom>
          <a:noFill/>
          <a:ln cap="flat" cmpd="sng" w="28575">
            <a:solidFill>
              <a:schemeClr val="lt1"/>
            </a:solidFill>
            <a:prstDash val="solid"/>
            <a:round/>
            <a:headEnd len="sm" w="sm" type="none"/>
            <a:tailEnd len="sm" w="sm" type="none"/>
          </a:ln>
        </p:spPr>
      </p:cxnSp>
      <p:sp>
        <p:nvSpPr>
          <p:cNvPr id="450" name="Google Shape;450;p21"/>
          <p:cNvSpPr/>
          <p:nvPr/>
        </p:nvSpPr>
        <p:spPr>
          <a:xfrm>
            <a:off x="457200" y="4595396"/>
            <a:ext cx="8001000" cy="33855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rgbClr val="FFFFFF"/>
                </a:solidFill>
                <a:latin typeface="Calibri"/>
                <a:ea typeface="Calibri"/>
                <a:cs typeface="Calibri"/>
                <a:sym typeface="Calibri"/>
              </a:rPr>
              <a:t>Website: www.codetoenhancelearning.org</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3"/>
          <p:cNvSpPr txBox="1"/>
          <p:nvPr/>
        </p:nvSpPr>
        <p:spPr>
          <a:xfrm>
            <a:off x="284610" y="133350"/>
            <a:ext cx="6192390" cy="465348"/>
          </a:xfrm>
          <a:prstGeom prst="rect">
            <a:avLst/>
          </a:prstGeom>
          <a:noFill/>
          <a:ln>
            <a:noFill/>
          </a:ln>
        </p:spPr>
        <p:txBody>
          <a:bodyPr anchorCtr="0" anchor="t" bIns="47525" lIns="95075" spcFirstLastPara="1" rIns="95075" wrap="square" tIns="47525">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sng" cap="none" strike="noStrike">
                <a:solidFill>
                  <a:srgbClr val="FFC000"/>
                </a:solidFill>
                <a:latin typeface="Calibri"/>
                <a:ea typeface="Calibri"/>
                <a:cs typeface="Calibri"/>
                <a:sym typeface="Calibri"/>
              </a:rPr>
              <a:t>CEL Kids Hackathon</a:t>
            </a:r>
            <a:endParaRPr b="1" i="0" sz="2400" u="sng" cap="none" strike="noStrike">
              <a:solidFill>
                <a:srgbClr val="FFC000"/>
              </a:solidFill>
              <a:latin typeface="Calibri"/>
              <a:ea typeface="Calibri"/>
              <a:cs typeface="Calibri"/>
              <a:sym typeface="Calibri"/>
            </a:endParaRPr>
          </a:p>
        </p:txBody>
      </p:sp>
      <p:sp>
        <p:nvSpPr>
          <p:cNvPr id="187" name="Google Shape;187;p3"/>
          <p:cNvSpPr/>
          <p:nvPr/>
        </p:nvSpPr>
        <p:spPr>
          <a:xfrm>
            <a:off x="344860" y="742950"/>
            <a:ext cx="8666929" cy="83099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FFFFFF"/>
                </a:solidFill>
                <a:latin typeface="Calibri"/>
                <a:ea typeface="Calibri"/>
                <a:cs typeface="Calibri"/>
                <a:sym typeface="Calibri"/>
              </a:rPr>
              <a:t>CEL Kids Hackathon is an annual opportunity for kids in grade 5-9 to begin their coding journey and showcase their coding talent by solving contextual problems aligned to UN Sustainable Development Goals.</a:t>
            </a:r>
            <a:endParaRPr b="0" i="0" sz="1600" u="none" cap="none" strike="noStrike">
              <a:solidFill>
                <a:srgbClr val="FFFFFF"/>
              </a:solidFill>
              <a:latin typeface="Calibri"/>
              <a:ea typeface="Calibri"/>
              <a:cs typeface="Calibri"/>
              <a:sym typeface="Calibri"/>
            </a:endParaRPr>
          </a:p>
        </p:txBody>
      </p:sp>
      <p:sp>
        <p:nvSpPr>
          <p:cNvPr id="188" name="Google Shape;188;p3"/>
          <p:cNvSpPr txBox="1"/>
          <p:nvPr/>
        </p:nvSpPr>
        <p:spPr>
          <a:xfrm>
            <a:off x="457200" y="2710994"/>
            <a:ext cx="2286000" cy="30777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FFFFFF"/>
                </a:solidFill>
                <a:latin typeface="Calibri"/>
                <a:ea typeface="Calibri"/>
                <a:cs typeface="Calibri"/>
                <a:sym typeface="Calibri"/>
              </a:rPr>
              <a:t>Students Register</a:t>
            </a:r>
            <a:endParaRPr b="0" i="0" sz="1400" u="none" cap="none" strike="noStrike">
              <a:solidFill>
                <a:srgbClr val="000000"/>
              </a:solidFill>
              <a:latin typeface="Arial"/>
              <a:ea typeface="Arial"/>
              <a:cs typeface="Arial"/>
              <a:sym typeface="Arial"/>
            </a:endParaRPr>
          </a:p>
        </p:txBody>
      </p:sp>
      <p:pic>
        <p:nvPicPr>
          <p:cNvPr descr="C:\Users\Irfan\Downloads\register.png" id="189" name="Google Shape;189;p3"/>
          <p:cNvPicPr preferRelativeResize="0"/>
          <p:nvPr/>
        </p:nvPicPr>
        <p:blipFill rotWithShape="1">
          <a:blip r:embed="rId3">
            <a:alphaModFix/>
          </a:blip>
          <a:srcRect b="0" l="0" r="0" t="0"/>
          <a:stretch/>
        </p:blipFill>
        <p:spPr>
          <a:xfrm>
            <a:off x="1143000" y="1642399"/>
            <a:ext cx="914400" cy="914400"/>
          </a:xfrm>
          <a:prstGeom prst="rect">
            <a:avLst/>
          </a:prstGeom>
          <a:noFill/>
          <a:ln>
            <a:noFill/>
          </a:ln>
        </p:spPr>
      </p:pic>
      <p:sp>
        <p:nvSpPr>
          <p:cNvPr id="190" name="Google Shape;190;p3"/>
          <p:cNvSpPr/>
          <p:nvPr/>
        </p:nvSpPr>
        <p:spPr>
          <a:xfrm>
            <a:off x="362930" y="1870999"/>
            <a:ext cx="457200" cy="457200"/>
          </a:xfrm>
          <a:prstGeom prst="ellipse">
            <a:avLst/>
          </a:prstGeom>
          <a:solidFill>
            <a:schemeClr val="lt1"/>
          </a:solidFill>
          <a:ln cap="flat" cmpd="sng" w="25400">
            <a:solidFill>
              <a:srgbClr val="0070C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70C0"/>
                </a:solidFill>
                <a:latin typeface="Calibri"/>
                <a:ea typeface="Calibri"/>
                <a:cs typeface="Calibri"/>
                <a:sym typeface="Calibri"/>
              </a:rPr>
              <a:t>1</a:t>
            </a:r>
            <a:endParaRPr b="0" i="0" sz="1800" u="none" cap="none" strike="noStrike">
              <a:solidFill>
                <a:srgbClr val="0070C0"/>
              </a:solidFill>
              <a:latin typeface="Calibri"/>
              <a:ea typeface="Calibri"/>
              <a:cs typeface="Calibri"/>
              <a:sym typeface="Calibri"/>
            </a:endParaRPr>
          </a:p>
        </p:txBody>
      </p:sp>
      <p:sp>
        <p:nvSpPr>
          <p:cNvPr id="191" name="Google Shape;191;p3"/>
          <p:cNvSpPr txBox="1"/>
          <p:nvPr/>
        </p:nvSpPr>
        <p:spPr>
          <a:xfrm>
            <a:off x="3403979" y="2495550"/>
            <a:ext cx="2286000" cy="73866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FFFFFF"/>
                </a:solidFill>
                <a:latin typeface="Calibri"/>
                <a:ea typeface="Calibri"/>
                <a:cs typeface="Calibri"/>
                <a:sym typeface="Calibri"/>
              </a:rPr>
              <a:t>Watch learning videos about coding concept and other skills</a:t>
            </a:r>
            <a:endParaRPr b="0" i="0" sz="1400" u="none" cap="none" strike="noStrike">
              <a:solidFill>
                <a:srgbClr val="000000"/>
              </a:solidFill>
              <a:latin typeface="Arial"/>
              <a:ea typeface="Arial"/>
              <a:cs typeface="Arial"/>
              <a:sym typeface="Arial"/>
            </a:endParaRPr>
          </a:p>
        </p:txBody>
      </p:sp>
      <p:pic>
        <p:nvPicPr>
          <p:cNvPr descr="C:\Users\Irfan\Downloads\watching-tv.png" id="192" name="Google Shape;192;p3"/>
          <p:cNvPicPr preferRelativeResize="0"/>
          <p:nvPr/>
        </p:nvPicPr>
        <p:blipFill rotWithShape="1">
          <a:blip r:embed="rId4">
            <a:alphaModFix/>
          </a:blip>
          <a:srcRect b="0" l="0" r="0" t="0"/>
          <a:stretch/>
        </p:blipFill>
        <p:spPr>
          <a:xfrm>
            <a:off x="4089779" y="1642399"/>
            <a:ext cx="914400" cy="914400"/>
          </a:xfrm>
          <a:prstGeom prst="rect">
            <a:avLst/>
          </a:prstGeom>
          <a:noFill/>
          <a:ln>
            <a:noFill/>
          </a:ln>
        </p:spPr>
      </p:pic>
      <p:sp>
        <p:nvSpPr>
          <p:cNvPr id="193" name="Google Shape;193;p3"/>
          <p:cNvSpPr/>
          <p:nvPr/>
        </p:nvSpPr>
        <p:spPr>
          <a:xfrm>
            <a:off x="3251579" y="1870999"/>
            <a:ext cx="457200" cy="457200"/>
          </a:xfrm>
          <a:prstGeom prst="ellipse">
            <a:avLst/>
          </a:prstGeom>
          <a:solidFill>
            <a:schemeClr val="lt1"/>
          </a:solidFill>
          <a:ln cap="flat" cmpd="sng" w="25400">
            <a:solidFill>
              <a:srgbClr val="0070C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70C0"/>
                </a:solidFill>
                <a:latin typeface="Calibri"/>
                <a:ea typeface="Calibri"/>
                <a:cs typeface="Calibri"/>
                <a:sym typeface="Calibri"/>
              </a:rPr>
              <a:t>2</a:t>
            </a:r>
            <a:endParaRPr b="0" i="0" sz="1400" u="none" cap="none" strike="noStrike">
              <a:solidFill>
                <a:srgbClr val="000000"/>
              </a:solidFill>
              <a:latin typeface="Arial"/>
              <a:ea typeface="Arial"/>
              <a:cs typeface="Arial"/>
              <a:sym typeface="Arial"/>
            </a:endParaRPr>
          </a:p>
        </p:txBody>
      </p:sp>
      <p:pic>
        <p:nvPicPr>
          <p:cNvPr descr="C:\Users\Irfan\Downloads\online-support.png" id="194" name="Google Shape;194;p3"/>
          <p:cNvPicPr preferRelativeResize="0"/>
          <p:nvPr/>
        </p:nvPicPr>
        <p:blipFill rotWithShape="1">
          <a:blip r:embed="rId5">
            <a:alphaModFix/>
          </a:blip>
          <a:srcRect b="0" l="0" r="0" t="0"/>
          <a:stretch/>
        </p:blipFill>
        <p:spPr>
          <a:xfrm>
            <a:off x="7084328" y="1642399"/>
            <a:ext cx="914400" cy="914400"/>
          </a:xfrm>
          <a:prstGeom prst="rect">
            <a:avLst/>
          </a:prstGeom>
          <a:noFill/>
          <a:ln>
            <a:noFill/>
          </a:ln>
        </p:spPr>
      </p:pic>
      <p:sp>
        <p:nvSpPr>
          <p:cNvPr id="195" name="Google Shape;195;p3"/>
          <p:cNvSpPr txBox="1"/>
          <p:nvPr/>
        </p:nvSpPr>
        <p:spPr>
          <a:xfrm>
            <a:off x="6398528" y="2603272"/>
            <a:ext cx="2286000"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FFFFFF"/>
                </a:solidFill>
                <a:latin typeface="Calibri"/>
                <a:ea typeface="Calibri"/>
                <a:cs typeface="Calibri"/>
                <a:sym typeface="Calibri"/>
              </a:rPr>
              <a:t>Online Volunteers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FFFFFF"/>
                </a:solidFill>
                <a:latin typeface="Calibri"/>
                <a:ea typeface="Calibri"/>
                <a:cs typeface="Calibri"/>
                <a:sym typeface="Calibri"/>
              </a:rPr>
              <a:t>Support </a:t>
            </a:r>
            <a:endParaRPr b="0" i="0" sz="1400" u="none" cap="none" strike="noStrike">
              <a:solidFill>
                <a:srgbClr val="000000"/>
              </a:solidFill>
              <a:latin typeface="Arial"/>
              <a:ea typeface="Arial"/>
              <a:cs typeface="Arial"/>
              <a:sym typeface="Arial"/>
            </a:endParaRPr>
          </a:p>
        </p:txBody>
      </p:sp>
      <p:sp>
        <p:nvSpPr>
          <p:cNvPr id="196" name="Google Shape;196;p3"/>
          <p:cNvSpPr/>
          <p:nvPr/>
        </p:nvSpPr>
        <p:spPr>
          <a:xfrm>
            <a:off x="6131828" y="1870999"/>
            <a:ext cx="457200" cy="457200"/>
          </a:xfrm>
          <a:prstGeom prst="ellipse">
            <a:avLst/>
          </a:prstGeom>
          <a:solidFill>
            <a:schemeClr val="lt1"/>
          </a:solidFill>
          <a:ln cap="flat" cmpd="sng" w="25400">
            <a:solidFill>
              <a:srgbClr val="0070C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70C0"/>
                </a:solidFill>
                <a:latin typeface="Calibri"/>
                <a:ea typeface="Calibri"/>
                <a:cs typeface="Calibri"/>
                <a:sym typeface="Calibri"/>
              </a:rPr>
              <a:t>3</a:t>
            </a:r>
            <a:endParaRPr b="0" i="0" sz="1400" u="none" cap="none" strike="noStrike">
              <a:solidFill>
                <a:srgbClr val="000000"/>
              </a:solidFill>
              <a:latin typeface="Arial"/>
              <a:ea typeface="Arial"/>
              <a:cs typeface="Arial"/>
              <a:sym typeface="Arial"/>
            </a:endParaRPr>
          </a:p>
        </p:txBody>
      </p:sp>
      <p:sp>
        <p:nvSpPr>
          <p:cNvPr id="197" name="Google Shape;197;p3"/>
          <p:cNvSpPr txBox="1"/>
          <p:nvPr/>
        </p:nvSpPr>
        <p:spPr>
          <a:xfrm>
            <a:off x="6398528" y="4119086"/>
            <a:ext cx="2286000" cy="73866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FFFFFF"/>
                </a:solidFill>
                <a:latin typeface="Calibri"/>
                <a:ea typeface="Calibri"/>
                <a:cs typeface="Calibri"/>
                <a:sym typeface="Calibri"/>
              </a:rPr>
              <a:t>Certificate with Personalized Feedback for all &amp; Prize Money for Winners</a:t>
            </a:r>
            <a:endParaRPr b="0" i="0" sz="1400" u="none" cap="none" strike="noStrike">
              <a:solidFill>
                <a:srgbClr val="FFFFFF"/>
              </a:solidFill>
              <a:latin typeface="Calibri"/>
              <a:ea typeface="Calibri"/>
              <a:cs typeface="Calibri"/>
              <a:sym typeface="Calibri"/>
            </a:endParaRPr>
          </a:p>
        </p:txBody>
      </p:sp>
      <p:pic>
        <p:nvPicPr>
          <p:cNvPr descr="C:\Users\Irfan\Downloads\resilience.png" id="198" name="Google Shape;198;p3"/>
          <p:cNvPicPr preferRelativeResize="0"/>
          <p:nvPr/>
        </p:nvPicPr>
        <p:blipFill rotWithShape="1">
          <a:blip r:embed="rId6">
            <a:alphaModFix/>
          </a:blip>
          <a:srcRect b="0" l="0" r="0" t="0"/>
          <a:stretch/>
        </p:blipFill>
        <p:spPr>
          <a:xfrm>
            <a:off x="7084328" y="3280886"/>
            <a:ext cx="914400" cy="914400"/>
          </a:xfrm>
          <a:prstGeom prst="rect">
            <a:avLst/>
          </a:prstGeom>
          <a:noFill/>
          <a:ln>
            <a:noFill/>
          </a:ln>
        </p:spPr>
      </p:pic>
      <p:sp>
        <p:nvSpPr>
          <p:cNvPr id="199" name="Google Shape;199;p3"/>
          <p:cNvSpPr/>
          <p:nvPr/>
        </p:nvSpPr>
        <p:spPr>
          <a:xfrm>
            <a:off x="6131828" y="3509486"/>
            <a:ext cx="457200" cy="457200"/>
          </a:xfrm>
          <a:prstGeom prst="ellipse">
            <a:avLst/>
          </a:prstGeom>
          <a:solidFill>
            <a:schemeClr val="lt1"/>
          </a:solidFill>
          <a:ln cap="flat" cmpd="sng" w="25400">
            <a:solidFill>
              <a:srgbClr val="0070C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70C0"/>
                </a:solidFill>
                <a:latin typeface="Calibri"/>
                <a:ea typeface="Calibri"/>
                <a:cs typeface="Calibri"/>
                <a:sym typeface="Calibri"/>
              </a:rPr>
              <a:t>6</a:t>
            </a:r>
            <a:endParaRPr b="0" i="0" sz="1400" u="none" cap="none" strike="noStrike">
              <a:solidFill>
                <a:srgbClr val="000000"/>
              </a:solidFill>
              <a:latin typeface="Arial"/>
              <a:ea typeface="Arial"/>
              <a:cs typeface="Arial"/>
              <a:sym typeface="Arial"/>
            </a:endParaRPr>
          </a:p>
        </p:txBody>
      </p:sp>
      <p:sp>
        <p:nvSpPr>
          <p:cNvPr descr="Sustainable Development Goals | unfoundation.org" id="200" name="Google Shape;200;p3"/>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01" name="Google Shape;201;p3"/>
          <p:cNvSpPr txBox="1"/>
          <p:nvPr/>
        </p:nvSpPr>
        <p:spPr>
          <a:xfrm>
            <a:off x="457200" y="4119086"/>
            <a:ext cx="2286000" cy="73866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FFFFFF"/>
                </a:solidFill>
                <a:latin typeface="Calibri"/>
                <a:ea typeface="Calibri"/>
                <a:cs typeface="Calibri"/>
                <a:sym typeface="Calibri"/>
              </a:rPr>
              <a:t>Student code on phone or computer on problem statement aligned to SDGs</a:t>
            </a:r>
            <a:endParaRPr b="0" i="0" sz="1400" u="none" cap="none" strike="noStrike">
              <a:solidFill>
                <a:srgbClr val="000000"/>
              </a:solidFill>
              <a:latin typeface="Arial"/>
              <a:ea typeface="Arial"/>
              <a:cs typeface="Arial"/>
              <a:sym typeface="Arial"/>
            </a:endParaRPr>
          </a:p>
        </p:txBody>
      </p:sp>
      <p:sp>
        <p:nvSpPr>
          <p:cNvPr id="202" name="Google Shape;202;p3"/>
          <p:cNvSpPr/>
          <p:nvPr/>
        </p:nvSpPr>
        <p:spPr>
          <a:xfrm>
            <a:off x="362930" y="3509486"/>
            <a:ext cx="457200" cy="457200"/>
          </a:xfrm>
          <a:prstGeom prst="ellipse">
            <a:avLst/>
          </a:prstGeom>
          <a:solidFill>
            <a:schemeClr val="lt1"/>
          </a:solidFill>
          <a:ln cap="flat" cmpd="sng" w="25400">
            <a:solidFill>
              <a:srgbClr val="0070C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70C0"/>
                </a:solidFill>
                <a:latin typeface="Calibri"/>
                <a:ea typeface="Calibri"/>
                <a:cs typeface="Calibri"/>
                <a:sym typeface="Calibri"/>
              </a:rPr>
              <a:t>4</a:t>
            </a:r>
            <a:endParaRPr b="0" i="0" sz="1400" u="none" cap="none" strike="noStrike">
              <a:solidFill>
                <a:srgbClr val="000000"/>
              </a:solidFill>
              <a:latin typeface="Arial"/>
              <a:ea typeface="Arial"/>
              <a:cs typeface="Arial"/>
              <a:sym typeface="Arial"/>
            </a:endParaRPr>
          </a:p>
        </p:txBody>
      </p:sp>
      <p:pic>
        <p:nvPicPr>
          <p:cNvPr id="203" name="Google Shape;203;p3"/>
          <p:cNvPicPr preferRelativeResize="0"/>
          <p:nvPr/>
        </p:nvPicPr>
        <p:blipFill rotWithShape="1">
          <a:blip r:embed="rId7">
            <a:alphaModFix/>
          </a:blip>
          <a:srcRect b="0" l="0" r="0" t="0"/>
          <a:stretch/>
        </p:blipFill>
        <p:spPr>
          <a:xfrm>
            <a:off x="1143000" y="3280886"/>
            <a:ext cx="914400" cy="914400"/>
          </a:xfrm>
          <a:prstGeom prst="rect">
            <a:avLst/>
          </a:prstGeom>
          <a:noFill/>
          <a:ln>
            <a:noFill/>
          </a:ln>
        </p:spPr>
      </p:pic>
      <p:grpSp>
        <p:nvGrpSpPr>
          <p:cNvPr id="204" name="Google Shape;204;p3"/>
          <p:cNvGrpSpPr/>
          <p:nvPr/>
        </p:nvGrpSpPr>
        <p:grpSpPr>
          <a:xfrm>
            <a:off x="3861179" y="3395186"/>
            <a:ext cx="1371600" cy="685800"/>
            <a:chOff x="3868572" y="2965119"/>
            <a:chExt cx="1371600" cy="685800"/>
          </a:xfrm>
        </p:grpSpPr>
        <p:pic>
          <p:nvPicPr>
            <p:cNvPr descr="C:\Users\Irfan\Downloads\professor.png" id="205" name="Google Shape;205;p3"/>
            <p:cNvPicPr preferRelativeResize="0"/>
            <p:nvPr/>
          </p:nvPicPr>
          <p:blipFill rotWithShape="1">
            <a:blip r:embed="rId8">
              <a:alphaModFix/>
            </a:blip>
            <a:srcRect b="0" l="0" r="0" t="0"/>
            <a:stretch/>
          </p:blipFill>
          <p:spPr>
            <a:xfrm>
              <a:off x="3868572" y="2965119"/>
              <a:ext cx="685800" cy="685800"/>
            </a:xfrm>
            <a:prstGeom prst="rect">
              <a:avLst/>
            </a:prstGeom>
            <a:noFill/>
            <a:ln>
              <a:noFill/>
            </a:ln>
          </p:spPr>
        </p:pic>
        <p:pic>
          <p:nvPicPr>
            <p:cNvPr descr="C:\Users\Irfan\Downloads\professor (1).png" id="206" name="Google Shape;206;p3"/>
            <p:cNvPicPr preferRelativeResize="0"/>
            <p:nvPr/>
          </p:nvPicPr>
          <p:blipFill rotWithShape="1">
            <a:blip r:embed="rId9">
              <a:alphaModFix/>
            </a:blip>
            <a:srcRect b="0" l="0" r="0" t="0"/>
            <a:stretch/>
          </p:blipFill>
          <p:spPr>
            <a:xfrm>
              <a:off x="4554372" y="2965119"/>
              <a:ext cx="685800" cy="685800"/>
            </a:xfrm>
            <a:prstGeom prst="rect">
              <a:avLst/>
            </a:prstGeom>
            <a:noFill/>
            <a:ln>
              <a:noFill/>
            </a:ln>
          </p:spPr>
        </p:pic>
      </p:grpSp>
      <p:sp>
        <p:nvSpPr>
          <p:cNvPr id="207" name="Google Shape;207;p3"/>
          <p:cNvSpPr txBox="1"/>
          <p:nvPr/>
        </p:nvSpPr>
        <p:spPr>
          <a:xfrm>
            <a:off x="3403979" y="4334530"/>
            <a:ext cx="2286000" cy="30777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FFFFFF"/>
                </a:solidFill>
                <a:latin typeface="Calibri"/>
                <a:ea typeface="Calibri"/>
                <a:cs typeface="Calibri"/>
                <a:sym typeface="Calibri"/>
              </a:rPr>
              <a:t>Expert Evaluation</a:t>
            </a:r>
            <a:endParaRPr b="0" i="0" sz="1400" u="none" cap="none" strike="noStrike">
              <a:solidFill>
                <a:srgbClr val="FFFFFF"/>
              </a:solidFill>
              <a:latin typeface="Calibri"/>
              <a:ea typeface="Calibri"/>
              <a:cs typeface="Calibri"/>
              <a:sym typeface="Calibri"/>
            </a:endParaRPr>
          </a:p>
        </p:txBody>
      </p:sp>
      <p:sp>
        <p:nvSpPr>
          <p:cNvPr id="208" name="Google Shape;208;p3"/>
          <p:cNvSpPr/>
          <p:nvPr/>
        </p:nvSpPr>
        <p:spPr>
          <a:xfrm>
            <a:off x="3251579" y="3509486"/>
            <a:ext cx="457200" cy="457200"/>
          </a:xfrm>
          <a:prstGeom prst="ellipse">
            <a:avLst/>
          </a:prstGeom>
          <a:solidFill>
            <a:schemeClr val="lt1"/>
          </a:solidFill>
          <a:ln cap="flat" cmpd="sng" w="25400">
            <a:solidFill>
              <a:srgbClr val="0070C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70C0"/>
                </a:solidFill>
                <a:latin typeface="Calibri"/>
                <a:ea typeface="Calibri"/>
                <a:cs typeface="Calibri"/>
                <a:sym typeface="Calibri"/>
              </a:rPr>
              <a:t>5</a:t>
            </a:r>
            <a:endParaRPr b="0" i="0" sz="1400" u="none" cap="none" strike="noStrike">
              <a:solidFill>
                <a:srgbClr val="000000"/>
              </a:solidFill>
              <a:latin typeface="Arial"/>
              <a:ea typeface="Arial"/>
              <a:cs typeface="Arial"/>
              <a:sym typeface="Arial"/>
            </a:endParaRPr>
          </a:p>
        </p:txBody>
      </p:sp>
      <p:pic>
        <p:nvPicPr>
          <p:cNvPr descr="E:\Steps to code\Marketing\Logo\Logo CEL with blue with white text.png" id="209" name="Google Shape;209;p3"/>
          <p:cNvPicPr preferRelativeResize="0"/>
          <p:nvPr/>
        </p:nvPicPr>
        <p:blipFill rotWithShape="1">
          <a:blip r:embed="rId10">
            <a:alphaModFix/>
          </a:blip>
          <a:srcRect b="0" l="0" r="0" t="0"/>
          <a:stretch/>
        </p:blipFill>
        <p:spPr>
          <a:xfrm>
            <a:off x="7124850" y="7354"/>
            <a:ext cx="2019150" cy="36576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4"/>
          <p:cNvSpPr txBox="1"/>
          <p:nvPr/>
        </p:nvSpPr>
        <p:spPr>
          <a:xfrm>
            <a:off x="284610" y="133350"/>
            <a:ext cx="6192390" cy="465348"/>
          </a:xfrm>
          <a:prstGeom prst="rect">
            <a:avLst/>
          </a:prstGeom>
          <a:noFill/>
          <a:ln>
            <a:noFill/>
          </a:ln>
        </p:spPr>
        <p:txBody>
          <a:bodyPr anchorCtr="0" anchor="t" bIns="47525" lIns="95075" spcFirstLastPara="1" rIns="95075" wrap="square" tIns="47525">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sng" cap="none" strike="noStrike">
                <a:solidFill>
                  <a:srgbClr val="FFC000"/>
                </a:solidFill>
                <a:latin typeface="Calibri"/>
                <a:ea typeface="Calibri"/>
                <a:cs typeface="Calibri"/>
                <a:sym typeface="Calibri"/>
              </a:rPr>
              <a:t>How will I make Project for Hackathon?</a:t>
            </a:r>
            <a:endParaRPr b="1" i="0" sz="2400" u="sng" cap="none" strike="noStrike">
              <a:solidFill>
                <a:srgbClr val="FFC000"/>
              </a:solidFill>
              <a:latin typeface="Calibri"/>
              <a:ea typeface="Calibri"/>
              <a:cs typeface="Calibri"/>
              <a:sym typeface="Calibri"/>
            </a:endParaRPr>
          </a:p>
        </p:txBody>
      </p:sp>
      <p:sp>
        <p:nvSpPr>
          <p:cNvPr id="216" name="Google Shape;216;p4"/>
          <p:cNvSpPr/>
          <p:nvPr/>
        </p:nvSpPr>
        <p:spPr>
          <a:xfrm>
            <a:off x="609600" y="3157776"/>
            <a:ext cx="3200400" cy="160043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n-US" sz="1800" u="sng" cap="none" strike="noStrike">
                <a:solidFill>
                  <a:srgbClr val="FFC000"/>
                </a:solidFill>
                <a:latin typeface="Calibri"/>
                <a:ea typeface="Calibri"/>
                <a:cs typeface="Calibri"/>
                <a:sym typeface="Calibri"/>
              </a:rPr>
              <a:t>Phone using Pocket Code</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rgbClr val="FFFFFF"/>
                </a:solidFill>
                <a:latin typeface="Calibri"/>
                <a:ea typeface="Calibri"/>
                <a:cs typeface="Calibri"/>
                <a:sym typeface="Calibri"/>
              </a:rPr>
              <a:t>Pocket code allows you to code on smartphone</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rgbClr val="FFFFFF"/>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rgbClr val="FFFFFF"/>
                </a:solidFill>
                <a:latin typeface="Calibri"/>
                <a:ea typeface="Calibri"/>
                <a:cs typeface="Calibri"/>
                <a:sym typeface="Calibri"/>
              </a:rPr>
              <a:t>Session on Pocket Code: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rgbClr val="FFFFFF"/>
                </a:solidFill>
                <a:latin typeface="Calibri"/>
                <a:ea typeface="Calibri"/>
                <a:cs typeface="Calibri"/>
                <a:sym typeface="Calibri"/>
              </a:rPr>
              <a:t>4-5 pm on Saturday &amp; Sunday</a:t>
            </a:r>
            <a:endParaRPr b="0" i="0" sz="1600" u="none" cap="none" strike="noStrike">
              <a:solidFill>
                <a:srgbClr val="FFFFFF"/>
              </a:solidFill>
              <a:latin typeface="Calibri"/>
              <a:ea typeface="Calibri"/>
              <a:cs typeface="Calibri"/>
              <a:sym typeface="Calibri"/>
            </a:endParaRPr>
          </a:p>
        </p:txBody>
      </p:sp>
      <p:sp>
        <p:nvSpPr>
          <p:cNvPr descr="Sustainable Development Goals | unfoundation.org" id="217" name="Google Shape;217;p4"/>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18" name="Google Shape;218;p4"/>
          <p:cNvSpPr/>
          <p:nvPr/>
        </p:nvSpPr>
        <p:spPr>
          <a:xfrm>
            <a:off x="5410200" y="3157776"/>
            <a:ext cx="3200400" cy="184665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n-US" sz="1800" u="sng" cap="none" strike="noStrike">
                <a:solidFill>
                  <a:srgbClr val="FFC000"/>
                </a:solidFill>
                <a:latin typeface="Calibri"/>
                <a:ea typeface="Calibri"/>
                <a:cs typeface="Calibri"/>
                <a:sym typeface="Calibri"/>
              </a:rPr>
              <a:t>Laptop/desktop with Scratch</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chemeClr val="lt1"/>
                </a:solidFill>
                <a:latin typeface="Calibri"/>
                <a:ea typeface="Calibri"/>
                <a:cs typeface="Calibri"/>
                <a:sym typeface="Calibri"/>
              </a:rPr>
              <a:t>Scratch allows you to code on Desktop/Laptop</a:t>
            </a:r>
            <a:endParaRPr b="0" i="0" sz="14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1600"/>
              <a:buFont typeface="Arial"/>
              <a:buNone/>
            </a:pPr>
            <a:r>
              <a:t/>
            </a:r>
            <a:endParaRPr b="0" i="0" sz="1600" u="none" cap="none" strike="noStrike">
              <a:solidFill>
                <a:schemeClr val="lt1"/>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1600"/>
              <a:buFont typeface="Arial"/>
              <a:buNone/>
            </a:pPr>
            <a:r>
              <a:rPr b="0" i="0" lang="en-US" sz="1600" u="none" cap="none" strike="noStrike">
                <a:solidFill>
                  <a:schemeClr val="lt1"/>
                </a:solidFill>
                <a:latin typeface="Calibri"/>
                <a:ea typeface="Calibri"/>
                <a:cs typeface="Calibri"/>
                <a:sym typeface="Calibri"/>
              </a:rPr>
              <a:t>Session on Scratch: </a:t>
            </a:r>
            <a:endParaRPr b="0" i="0" sz="14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1600"/>
              <a:buFont typeface="Arial"/>
              <a:buNone/>
            </a:pPr>
            <a:r>
              <a:rPr b="0" i="0" lang="en-US" sz="1600" u="none" cap="none" strike="noStrike">
                <a:solidFill>
                  <a:schemeClr val="lt1"/>
                </a:solidFill>
                <a:latin typeface="Calibri"/>
                <a:ea typeface="Calibri"/>
                <a:cs typeface="Calibri"/>
                <a:sym typeface="Calibri"/>
              </a:rPr>
              <a:t>6-7 pm on Saturday &amp; Sunday</a:t>
            </a:r>
            <a:endParaRPr b="0" i="0" sz="14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1600"/>
              <a:buFont typeface="Arial"/>
              <a:buNone/>
            </a:pPr>
            <a:r>
              <a:t/>
            </a:r>
            <a:endParaRPr b="0" i="0" sz="1600" u="none" cap="none" strike="noStrike">
              <a:solidFill>
                <a:schemeClr val="lt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rgbClr val="FFFFFF"/>
              </a:solidFill>
              <a:latin typeface="Calibri"/>
              <a:ea typeface="Calibri"/>
              <a:cs typeface="Calibri"/>
              <a:sym typeface="Calibri"/>
            </a:endParaRPr>
          </a:p>
        </p:txBody>
      </p:sp>
      <p:pic>
        <p:nvPicPr>
          <p:cNvPr descr="C:\Users\Irfan\Downloads\smartphone.png" id="219" name="Google Shape;219;p4"/>
          <p:cNvPicPr preferRelativeResize="0"/>
          <p:nvPr/>
        </p:nvPicPr>
        <p:blipFill rotWithShape="1">
          <a:blip r:embed="rId3">
            <a:alphaModFix/>
          </a:blip>
          <a:srcRect b="0" l="0" r="0" t="0"/>
          <a:stretch/>
        </p:blipFill>
        <p:spPr>
          <a:xfrm>
            <a:off x="1219200" y="1047750"/>
            <a:ext cx="1981200" cy="1981200"/>
          </a:xfrm>
          <a:prstGeom prst="rect">
            <a:avLst/>
          </a:prstGeom>
          <a:noFill/>
          <a:ln>
            <a:noFill/>
          </a:ln>
        </p:spPr>
      </p:pic>
      <p:pic>
        <p:nvPicPr>
          <p:cNvPr descr="C:\Users\Irfan\Downloads\laptop.png" id="220" name="Google Shape;220;p4"/>
          <p:cNvPicPr preferRelativeResize="0"/>
          <p:nvPr/>
        </p:nvPicPr>
        <p:blipFill rotWithShape="1">
          <a:blip r:embed="rId4">
            <a:alphaModFix/>
          </a:blip>
          <a:srcRect b="0" l="0" r="0" t="0"/>
          <a:stretch/>
        </p:blipFill>
        <p:spPr>
          <a:xfrm>
            <a:off x="5981700" y="971550"/>
            <a:ext cx="2057400" cy="2057400"/>
          </a:xfrm>
          <a:prstGeom prst="rect">
            <a:avLst/>
          </a:prstGeom>
          <a:noFill/>
          <a:ln>
            <a:noFill/>
          </a:ln>
        </p:spPr>
      </p:pic>
      <p:pic>
        <p:nvPicPr>
          <p:cNvPr descr="C:\Users\Irfan\Downloads\check.png" id="221" name="Google Shape;221;p4"/>
          <p:cNvPicPr preferRelativeResize="0"/>
          <p:nvPr/>
        </p:nvPicPr>
        <p:blipFill rotWithShape="1">
          <a:blip r:embed="rId5">
            <a:alphaModFix/>
          </a:blip>
          <a:srcRect b="0" l="0" r="0" t="0"/>
          <a:stretch/>
        </p:blipFill>
        <p:spPr>
          <a:xfrm>
            <a:off x="5448300" y="658788"/>
            <a:ext cx="1066800" cy="1066800"/>
          </a:xfrm>
          <a:prstGeom prst="rect">
            <a:avLst/>
          </a:prstGeom>
          <a:noFill/>
          <a:ln>
            <a:noFill/>
          </a:ln>
        </p:spPr>
      </p:pic>
      <p:pic>
        <p:nvPicPr>
          <p:cNvPr descr="E:\Steps to code\Marketing\Logo\Logo CEL with blue with white text.png" id="222" name="Google Shape;222;p4"/>
          <p:cNvPicPr preferRelativeResize="0"/>
          <p:nvPr/>
        </p:nvPicPr>
        <p:blipFill rotWithShape="1">
          <a:blip r:embed="rId6">
            <a:alphaModFix/>
          </a:blip>
          <a:srcRect b="0" l="0" r="0" t="0"/>
          <a:stretch/>
        </p:blipFill>
        <p:spPr>
          <a:xfrm>
            <a:off x="7124850" y="7354"/>
            <a:ext cx="2019150" cy="36576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cxnSp>
        <p:nvCxnSpPr>
          <p:cNvPr id="227" name="Google Shape;227;p5"/>
          <p:cNvCxnSpPr/>
          <p:nvPr/>
        </p:nvCxnSpPr>
        <p:spPr>
          <a:xfrm>
            <a:off x="1083659" y="2724150"/>
            <a:ext cx="1659540" cy="4465"/>
          </a:xfrm>
          <a:prstGeom prst="straightConnector1">
            <a:avLst/>
          </a:prstGeom>
          <a:noFill/>
          <a:ln cap="flat" cmpd="sng" w="76200">
            <a:solidFill>
              <a:schemeClr val="accent6"/>
            </a:solidFill>
            <a:prstDash val="solid"/>
            <a:round/>
            <a:headEnd len="sm" w="sm" type="none"/>
            <a:tailEnd len="sm" w="sm" type="none"/>
          </a:ln>
        </p:spPr>
      </p:cxnSp>
      <p:sp>
        <p:nvSpPr>
          <p:cNvPr id="228" name="Google Shape;228;p5"/>
          <p:cNvSpPr txBox="1"/>
          <p:nvPr/>
        </p:nvSpPr>
        <p:spPr>
          <a:xfrm>
            <a:off x="990600" y="2266950"/>
            <a:ext cx="1923384"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rgbClr val="FFC000"/>
                </a:solidFill>
                <a:latin typeface="Garamond"/>
                <a:ea typeface="Garamond"/>
                <a:cs typeface="Garamond"/>
                <a:sym typeface="Garamond"/>
              </a:rPr>
              <a:t>Norms</a:t>
            </a:r>
            <a:endParaRPr b="1" i="0" sz="2400" u="none" cap="none" strike="noStrike">
              <a:solidFill>
                <a:srgbClr val="FFC000"/>
              </a:solidFill>
              <a:latin typeface="Garamond"/>
              <a:ea typeface="Garamond"/>
              <a:cs typeface="Garamond"/>
              <a:sym typeface="Garamond"/>
            </a:endParaRPr>
          </a:p>
        </p:txBody>
      </p:sp>
      <p:pic>
        <p:nvPicPr>
          <p:cNvPr descr="E:\Steps to code\CEL Kids Hackathon\2020\Felicitation Event\Felicitation Event Infirmation\Online\Presentation\mute-158486_1280.png" id="229" name="Google Shape;229;p5"/>
          <p:cNvPicPr preferRelativeResize="0"/>
          <p:nvPr/>
        </p:nvPicPr>
        <p:blipFill rotWithShape="1">
          <a:blip r:embed="rId3">
            <a:alphaModFix/>
          </a:blip>
          <a:srcRect b="0" l="0" r="0" t="0"/>
          <a:stretch/>
        </p:blipFill>
        <p:spPr>
          <a:xfrm>
            <a:off x="3688080" y="803910"/>
            <a:ext cx="1005840" cy="1005840"/>
          </a:xfrm>
          <a:prstGeom prst="rect">
            <a:avLst/>
          </a:prstGeom>
          <a:noFill/>
          <a:ln>
            <a:noFill/>
          </a:ln>
        </p:spPr>
      </p:pic>
      <p:pic>
        <p:nvPicPr>
          <p:cNvPr descr="Speech, Bubble, Communication, Speak, Sign, Dialog" id="230" name="Google Shape;230;p5"/>
          <p:cNvPicPr preferRelativeResize="0"/>
          <p:nvPr/>
        </p:nvPicPr>
        <p:blipFill rotWithShape="1">
          <a:blip r:embed="rId4">
            <a:alphaModFix/>
          </a:blip>
          <a:srcRect b="55066" l="56381" r="2859" t="0"/>
          <a:stretch/>
        </p:blipFill>
        <p:spPr>
          <a:xfrm>
            <a:off x="3688080" y="2190750"/>
            <a:ext cx="1005840" cy="979598"/>
          </a:xfrm>
          <a:prstGeom prst="rect">
            <a:avLst/>
          </a:prstGeom>
          <a:noFill/>
          <a:ln>
            <a:noFill/>
          </a:ln>
        </p:spPr>
      </p:pic>
      <p:sp>
        <p:nvSpPr>
          <p:cNvPr id="231" name="Google Shape;231;p5"/>
          <p:cNvSpPr txBox="1"/>
          <p:nvPr/>
        </p:nvSpPr>
        <p:spPr>
          <a:xfrm>
            <a:off x="4876800" y="880110"/>
            <a:ext cx="3048000"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FFFFFF"/>
                </a:solidFill>
                <a:latin typeface="Overlock"/>
                <a:ea typeface="Overlock"/>
                <a:cs typeface="Overlock"/>
                <a:sym typeface="Overlock"/>
              </a:rPr>
              <a:t>Keep your audio on mute when you are not speaking</a:t>
            </a:r>
            <a:endParaRPr b="0" i="0" sz="1600" u="none" cap="none" strike="noStrike">
              <a:solidFill>
                <a:srgbClr val="FFFFFF"/>
              </a:solidFill>
              <a:latin typeface="Overlock"/>
              <a:ea typeface="Overlock"/>
              <a:cs typeface="Overlock"/>
              <a:sym typeface="Overlock"/>
            </a:endParaRPr>
          </a:p>
        </p:txBody>
      </p:sp>
      <p:sp>
        <p:nvSpPr>
          <p:cNvPr id="232" name="Google Shape;232;p5"/>
          <p:cNvSpPr txBox="1"/>
          <p:nvPr/>
        </p:nvSpPr>
        <p:spPr>
          <a:xfrm>
            <a:off x="4876800" y="2253829"/>
            <a:ext cx="3276600"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FFFFFF"/>
                </a:solidFill>
                <a:latin typeface="Overlock"/>
                <a:ea typeface="Overlock"/>
                <a:cs typeface="Overlock"/>
                <a:sym typeface="Overlock"/>
              </a:rPr>
              <a:t>Use chat box to ask question/comment/appreciate</a:t>
            </a:r>
            <a:endParaRPr b="0" i="0" sz="1400" u="none" cap="none" strike="noStrike">
              <a:solidFill>
                <a:srgbClr val="000000"/>
              </a:solidFill>
              <a:latin typeface="Arial"/>
              <a:ea typeface="Arial"/>
              <a:cs typeface="Arial"/>
              <a:sym typeface="Arial"/>
            </a:endParaRPr>
          </a:p>
        </p:txBody>
      </p:sp>
      <p:sp>
        <p:nvSpPr>
          <p:cNvPr id="233" name="Google Shape;233;p5"/>
          <p:cNvSpPr txBox="1"/>
          <p:nvPr/>
        </p:nvSpPr>
        <p:spPr>
          <a:xfrm>
            <a:off x="3688080" y="2526661"/>
            <a:ext cx="1005840" cy="30777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FFFFFF"/>
                </a:solidFill>
                <a:latin typeface="Overlock"/>
                <a:ea typeface="Overlock"/>
                <a:cs typeface="Overlock"/>
                <a:sym typeface="Overlock"/>
              </a:rPr>
              <a:t>Chat</a:t>
            </a:r>
            <a:endParaRPr b="0" i="0" sz="1400" u="none" cap="none" strike="noStrike">
              <a:solidFill>
                <a:srgbClr val="FFFFFF"/>
              </a:solidFill>
              <a:latin typeface="Overlock"/>
              <a:ea typeface="Overlock"/>
              <a:cs typeface="Overlock"/>
              <a:sym typeface="Overlock"/>
            </a:endParaRPr>
          </a:p>
        </p:txBody>
      </p:sp>
      <p:sp>
        <p:nvSpPr>
          <p:cNvPr id="234" name="Google Shape;234;p5"/>
          <p:cNvSpPr txBox="1"/>
          <p:nvPr/>
        </p:nvSpPr>
        <p:spPr>
          <a:xfrm>
            <a:off x="4876800" y="3714750"/>
            <a:ext cx="2743200"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FFFFFF"/>
                </a:solidFill>
                <a:latin typeface="Overlock"/>
                <a:ea typeface="Overlock"/>
                <a:cs typeface="Overlock"/>
                <a:sym typeface="Overlock"/>
              </a:rPr>
              <a:t>Take notes</a:t>
            </a:r>
            <a:endParaRPr b="0" i="0" sz="1600" u="none" cap="none" strike="noStrike">
              <a:solidFill>
                <a:srgbClr val="FFFFFF"/>
              </a:solidFill>
              <a:latin typeface="Overlock"/>
              <a:ea typeface="Overlock"/>
              <a:cs typeface="Overlock"/>
              <a:sym typeface="Overlock"/>
            </a:endParaRPr>
          </a:p>
        </p:txBody>
      </p:sp>
      <p:pic>
        <p:nvPicPr>
          <p:cNvPr descr="C:\Users\Irfan\Downloads\notes.png" id="235" name="Google Shape;235;p5"/>
          <p:cNvPicPr preferRelativeResize="0"/>
          <p:nvPr/>
        </p:nvPicPr>
        <p:blipFill rotWithShape="1">
          <a:blip r:embed="rId5">
            <a:alphaModFix/>
          </a:blip>
          <a:srcRect b="0" l="0" r="0" t="0"/>
          <a:stretch/>
        </p:blipFill>
        <p:spPr>
          <a:xfrm>
            <a:off x="3718560" y="3409950"/>
            <a:ext cx="1005840" cy="1005840"/>
          </a:xfrm>
          <a:prstGeom prst="rect">
            <a:avLst/>
          </a:prstGeom>
          <a:noFill/>
          <a:ln>
            <a:noFill/>
          </a:ln>
        </p:spPr>
      </p:pic>
      <p:pic>
        <p:nvPicPr>
          <p:cNvPr descr="E:\Steps to code\Marketing\Logo\Logo CEL with blue with white text.png" id="236" name="Google Shape;236;p5"/>
          <p:cNvPicPr preferRelativeResize="0"/>
          <p:nvPr/>
        </p:nvPicPr>
        <p:blipFill rotWithShape="1">
          <a:blip r:embed="rId6">
            <a:alphaModFix/>
          </a:blip>
          <a:srcRect b="0" l="0" r="0" t="0"/>
          <a:stretch/>
        </p:blipFill>
        <p:spPr>
          <a:xfrm>
            <a:off x="7124850" y="7354"/>
            <a:ext cx="2019150" cy="36576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6"/>
          <p:cNvSpPr txBox="1"/>
          <p:nvPr/>
        </p:nvSpPr>
        <p:spPr>
          <a:xfrm>
            <a:off x="1752600" y="2074843"/>
            <a:ext cx="5562600" cy="95410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800"/>
              <a:buFont typeface="Arial"/>
              <a:buNone/>
            </a:pPr>
            <a:r>
              <a:rPr b="1" i="0" lang="en-US" sz="2800" u="none" cap="none" strike="noStrike">
                <a:solidFill>
                  <a:schemeClr val="dk1"/>
                </a:solidFill>
                <a:latin typeface="Arial"/>
                <a:ea typeface="Arial"/>
                <a:cs typeface="Arial"/>
                <a:sym typeface="Arial"/>
              </a:rPr>
              <a:t>Lesson 10</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800"/>
              <a:buFont typeface="Arial"/>
              <a:buNone/>
            </a:pPr>
            <a:r>
              <a:rPr b="1" i="0" lang="en-US" sz="2800" u="none" cap="none" strike="noStrike">
                <a:solidFill>
                  <a:schemeClr val="dk1"/>
                </a:solidFill>
                <a:latin typeface="Arial"/>
                <a:ea typeface="Arial"/>
                <a:cs typeface="Arial"/>
                <a:sym typeface="Arial"/>
              </a:rPr>
              <a:t>Quiz</a:t>
            </a:r>
            <a:endParaRPr b="1" i="0" sz="2800" u="none" cap="none" strike="noStrike">
              <a:solidFill>
                <a:schemeClr val="dk1"/>
              </a:solidFill>
              <a:latin typeface="Arial"/>
              <a:ea typeface="Arial"/>
              <a:cs typeface="Arial"/>
              <a:sym typeface="Arial"/>
            </a:endParaRPr>
          </a:p>
        </p:txBody>
      </p:sp>
      <p:pic>
        <p:nvPicPr>
          <p:cNvPr descr="E:\Steps to code\Marketing\Logo\Logo CEL with blue with white text.png" id="243" name="Google Shape;243;p6"/>
          <p:cNvPicPr preferRelativeResize="0"/>
          <p:nvPr/>
        </p:nvPicPr>
        <p:blipFill rotWithShape="1">
          <a:blip r:embed="rId3">
            <a:alphaModFix/>
          </a:blip>
          <a:srcRect b="0" l="0" r="0" t="0"/>
          <a:stretch/>
        </p:blipFill>
        <p:spPr>
          <a:xfrm>
            <a:off x="7124850" y="7354"/>
            <a:ext cx="2019150" cy="365760"/>
          </a:xfrm>
          <a:prstGeom prst="rect">
            <a:avLst/>
          </a:prstGeom>
          <a:noFill/>
          <a:ln>
            <a:noFill/>
          </a:ln>
        </p:spPr>
      </p:pic>
    </p:spTree>
  </p:cSld>
  <p:clrMapOvr>
    <a:masterClrMapping/>
  </p:clrMapOvr>
  <p:transition spd="slow">
    <p:push/>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gb47ae2dd61_0_0"/>
          <p:cNvSpPr txBox="1"/>
          <p:nvPr/>
        </p:nvSpPr>
        <p:spPr>
          <a:xfrm>
            <a:off x="481647" y="263164"/>
            <a:ext cx="8180700" cy="1362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chemeClr val="dk1"/>
                </a:solidFill>
                <a:latin typeface="Arial"/>
                <a:ea typeface="Arial"/>
                <a:cs typeface="Arial"/>
                <a:sym typeface="Arial"/>
              </a:rPr>
              <a:t>Objective: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rPr b="0" i="0" lang="en-US" sz="2200" u="none" cap="none" strike="noStrike">
                <a:solidFill>
                  <a:srgbClr val="980000"/>
                </a:solidFill>
                <a:latin typeface="Arial"/>
                <a:ea typeface="Arial"/>
                <a:cs typeface="Arial"/>
                <a:sym typeface="Arial"/>
              </a:rPr>
              <a:t>We will make an application where the user ha</a:t>
            </a:r>
            <a:r>
              <a:rPr lang="en-US" sz="2200">
                <a:solidFill>
                  <a:srgbClr val="980000"/>
                </a:solidFill>
              </a:rPr>
              <a:t>ve to answer some quiz questions</a:t>
            </a:r>
            <a:r>
              <a:rPr b="0" i="0" lang="en-US" sz="2200" u="none" cap="none" strike="noStrike">
                <a:solidFill>
                  <a:srgbClr val="980000"/>
                </a:solidFill>
                <a:latin typeface="Arial"/>
                <a:ea typeface="Arial"/>
                <a:cs typeface="Arial"/>
                <a:sym typeface="Arial"/>
              </a:rPr>
              <a:t>.</a:t>
            </a:r>
            <a:endParaRPr b="1" i="0" sz="1800" u="none" cap="none" strike="noStrike">
              <a:solidFill>
                <a:srgbClr val="980000"/>
              </a:solidFill>
              <a:latin typeface="Arial"/>
              <a:ea typeface="Arial"/>
              <a:cs typeface="Arial"/>
              <a:sym typeface="Arial"/>
            </a:endParaRPr>
          </a:p>
        </p:txBody>
      </p:sp>
      <p:pic>
        <p:nvPicPr>
          <p:cNvPr descr="E:\Steps to code\Marketing\Logo\Logo CEL with blue with white text.png" id="250" name="Google Shape;250;gb47ae2dd61_0_0"/>
          <p:cNvPicPr preferRelativeResize="0"/>
          <p:nvPr/>
        </p:nvPicPr>
        <p:blipFill rotWithShape="1">
          <a:blip r:embed="rId3">
            <a:alphaModFix/>
          </a:blip>
          <a:srcRect b="0" l="0" r="0" t="0"/>
          <a:stretch/>
        </p:blipFill>
        <p:spPr>
          <a:xfrm>
            <a:off x="7124850" y="7354"/>
            <a:ext cx="2019150" cy="365760"/>
          </a:xfrm>
          <a:prstGeom prst="rect">
            <a:avLst/>
          </a:prstGeom>
          <a:noFill/>
          <a:ln>
            <a:noFill/>
          </a:ln>
        </p:spPr>
      </p:pic>
      <p:pic>
        <p:nvPicPr>
          <p:cNvPr id="251" name="Google Shape;251;gb47ae2dd61_0_0"/>
          <p:cNvPicPr preferRelativeResize="0"/>
          <p:nvPr/>
        </p:nvPicPr>
        <p:blipFill rotWithShape="1">
          <a:blip r:embed="rId4">
            <a:alphaModFix/>
          </a:blip>
          <a:srcRect b="0" l="0" r="0" t="0"/>
          <a:stretch/>
        </p:blipFill>
        <p:spPr>
          <a:xfrm>
            <a:off x="1776300" y="1538725"/>
            <a:ext cx="4808125" cy="3406425"/>
          </a:xfrm>
          <a:prstGeom prst="rect">
            <a:avLst/>
          </a:prstGeom>
          <a:noFill/>
          <a:ln>
            <a:noFill/>
          </a:ln>
        </p:spPr>
      </p:pic>
      <p:sp>
        <p:nvSpPr>
          <p:cNvPr id="252" name="Google Shape;252;gb47ae2dd61_0_0"/>
          <p:cNvSpPr txBox="1"/>
          <p:nvPr/>
        </p:nvSpPr>
        <p:spPr>
          <a:xfrm rot="957794">
            <a:off x="6035336" y="1649973"/>
            <a:ext cx="2780521" cy="799727"/>
          </a:xfrm>
          <a:prstGeom prst="rect">
            <a:avLst/>
          </a:prstGeom>
          <a:solidFill>
            <a:schemeClr val="lt1"/>
          </a:solidFill>
          <a:ln cap="flat" cmpd="sng" w="264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dk1"/>
                </a:solidFill>
                <a:latin typeface="Arial"/>
                <a:ea typeface="Arial"/>
                <a:cs typeface="Arial"/>
                <a:sym typeface="Arial"/>
              </a:rPr>
              <a:t>Let’s look at the project</a:t>
            </a:r>
            <a:endParaRPr b="1" i="0" sz="2400" u="none" cap="none" strike="noStrike">
              <a:solidFill>
                <a:schemeClr val="dk1"/>
              </a:solidFill>
              <a:latin typeface="Arial"/>
              <a:ea typeface="Arial"/>
              <a:cs typeface="Arial"/>
              <a:sym typeface="Arial"/>
            </a:endParaRPr>
          </a:p>
        </p:txBody>
      </p:sp>
    </p:spTree>
  </p:cSld>
  <p:clrMapOvr>
    <a:masterClrMapping/>
  </p:clrMapOvr>
  <p:transition spd="slow">
    <p:push/>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gb47ae2dd61_0_833"/>
          <p:cNvSpPr txBox="1"/>
          <p:nvPr/>
        </p:nvSpPr>
        <p:spPr>
          <a:xfrm>
            <a:off x="582447" y="342900"/>
            <a:ext cx="8028300" cy="461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chemeClr val="dk1"/>
                </a:solidFill>
                <a:latin typeface="Arial"/>
                <a:ea typeface="Arial"/>
                <a:cs typeface="Arial"/>
                <a:sym typeface="Arial"/>
              </a:rPr>
              <a:t>Let’s Recall:</a:t>
            </a:r>
            <a:endParaRPr b="0" i="0" sz="1400" u="none" cap="none" strike="noStrike">
              <a:solidFill>
                <a:srgbClr val="000000"/>
              </a:solidFill>
              <a:latin typeface="Arial"/>
              <a:ea typeface="Arial"/>
              <a:cs typeface="Arial"/>
              <a:sym typeface="Arial"/>
            </a:endParaRPr>
          </a:p>
        </p:txBody>
      </p:sp>
      <p:sp>
        <p:nvSpPr>
          <p:cNvPr id="259" name="Google Shape;259;gb47ae2dd61_0_833"/>
          <p:cNvSpPr/>
          <p:nvPr/>
        </p:nvSpPr>
        <p:spPr>
          <a:xfrm>
            <a:off x="366225" y="804600"/>
            <a:ext cx="7412100" cy="666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Arial"/>
                <a:ea typeface="Arial"/>
                <a:cs typeface="Arial"/>
                <a:sym typeface="Arial"/>
              </a:rPr>
              <a:t>1. What is Sequence?</a:t>
            </a:r>
            <a:endParaRPr b="1" i="0" sz="1800" u="none" cap="none" strike="noStrike">
              <a:solidFill>
                <a:schemeClr val="dk1"/>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Arial"/>
                <a:ea typeface="Arial"/>
                <a:cs typeface="Arial"/>
                <a:sym typeface="Arial"/>
              </a:rPr>
              <a:t>     </a:t>
            </a:r>
            <a:r>
              <a:rPr b="1" i="0" lang="en-US" sz="1800" u="none" cap="none" strike="noStrike">
                <a:solidFill>
                  <a:srgbClr val="980000"/>
                </a:solidFill>
                <a:latin typeface="Arial"/>
                <a:ea typeface="Arial"/>
                <a:cs typeface="Arial"/>
                <a:sym typeface="Arial"/>
              </a:rPr>
              <a:t>A logical Order</a:t>
            </a:r>
            <a:endParaRPr b="1" i="0" sz="1800" u="none" cap="none" strike="noStrike">
              <a:solidFill>
                <a:srgbClr val="980000"/>
              </a:solidFill>
              <a:latin typeface="Arial"/>
              <a:ea typeface="Arial"/>
              <a:cs typeface="Arial"/>
              <a:sym typeface="Arial"/>
            </a:endParaRPr>
          </a:p>
        </p:txBody>
      </p:sp>
      <p:sp>
        <p:nvSpPr>
          <p:cNvPr id="260" name="Google Shape;260;gb47ae2dd61_0_833"/>
          <p:cNvSpPr txBox="1"/>
          <p:nvPr/>
        </p:nvSpPr>
        <p:spPr>
          <a:xfrm>
            <a:off x="366225" y="1470900"/>
            <a:ext cx="7932900" cy="666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000000"/>
                </a:solidFill>
                <a:latin typeface="Arial"/>
                <a:ea typeface="Arial"/>
                <a:cs typeface="Arial"/>
                <a:sym typeface="Arial"/>
              </a:rPr>
              <a:t>2. What is Events?</a:t>
            </a:r>
            <a:endParaRPr b="1"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000000"/>
                </a:solidFill>
                <a:latin typeface="Arial"/>
                <a:ea typeface="Arial"/>
                <a:cs typeface="Arial"/>
                <a:sym typeface="Arial"/>
              </a:rPr>
              <a:t>    </a:t>
            </a:r>
            <a:r>
              <a:rPr b="1" i="0" lang="en-US" sz="1800" u="none" cap="none" strike="noStrike">
                <a:solidFill>
                  <a:srgbClr val="980000"/>
                </a:solidFill>
                <a:latin typeface="Arial"/>
                <a:ea typeface="Arial"/>
                <a:cs typeface="Arial"/>
                <a:sym typeface="Arial"/>
              </a:rPr>
              <a:t>An event in an action due to which something happens.</a:t>
            </a:r>
            <a:endParaRPr b="1" i="0" sz="1800" u="none" cap="none" strike="noStrike">
              <a:solidFill>
                <a:srgbClr val="980000"/>
              </a:solidFill>
              <a:latin typeface="Arial"/>
              <a:ea typeface="Arial"/>
              <a:cs typeface="Arial"/>
              <a:sym typeface="Arial"/>
            </a:endParaRPr>
          </a:p>
        </p:txBody>
      </p:sp>
      <p:sp>
        <p:nvSpPr>
          <p:cNvPr id="261" name="Google Shape;261;gb47ae2dd61_0_833"/>
          <p:cNvSpPr txBox="1"/>
          <p:nvPr/>
        </p:nvSpPr>
        <p:spPr>
          <a:xfrm>
            <a:off x="366225" y="2137200"/>
            <a:ext cx="8094300" cy="666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000000"/>
                </a:solidFill>
                <a:latin typeface="Arial"/>
                <a:ea typeface="Arial"/>
                <a:cs typeface="Arial"/>
                <a:sym typeface="Arial"/>
              </a:rPr>
              <a:t>3. What is Loop?</a:t>
            </a:r>
            <a:endParaRPr b="1"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000000"/>
                </a:solidFill>
                <a:latin typeface="Arial"/>
                <a:ea typeface="Arial"/>
                <a:cs typeface="Arial"/>
                <a:sym typeface="Arial"/>
              </a:rPr>
              <a:t>     </a:t>
            </a:r>
            <a:r>
              <a:rPr b="1" i="0" lang="en-US" sz="1800" u="none" cap="none" strike="noStrike">
                <a:solidFill>
                  <a:srgbClr val="980000"/>
                </a:solidFill>
                <a:latin typeface="Arial"/>
                <a:ea typeface="Arial"/>
                <a:cs typeface="Arial"/>
                <a:sym typeface="Arial"/>
              </a:rPr>
              <a:t>Repeats a sequence of instructions</a:t>
            </a:r>
            <a:r>
              <a:rPr b="1" i="0" lang="en-US" sz="1800" u="none" cap="none" strike="noStrike">
                <a:solidFill>
                  <a:srgbClr val="A43925"/>
                </a:solidFill>
                <a:latin typeface="Arial"/>
                <a:ea typeface="Arial"/>
                <a:cs typeface="Arial"/>
                <a:sym typeface="Arial"/>
              </a:rPr>
              <a:t> </a:t>
            </a:r>
            <a:r>
              <a:rPr b="0" i="0" lang="en-US" sz="1800" u="none" cap="none" strike="noStrike">
                <a:solidFill>
                  <a:srgbClr val="A43925"/>
                </a:solidFill>
                <a:latin typeface="Arial"/>
                <a:ea typeface="Arial"/>
                <a:cs typeface="Arial"/>
                <a:sym typeface="Arial"/>
              </a:rPr>
              <a:t> </a:t>
            </a:r>
            <a:endParaRPr b="0" i="0" sz="1800" u="none" cap="none" strike="noStrike">
              <a:solidFill>
                <a:srgbClr val="000000"/>
              </a:solidFill>
              <a:latin typeface="Arial"/>
              <a:ea typeface="Arial"/>
              <a:cs typeface="Arial"/>
              <a:sym typeface="Arial"/>
            </a:endParaRPr>
          </a:p>
        </p:txBody>
      </p:sp>
      <p:sp>
        <p:nvSpPr>
          <p:cNvPr id="262" name="Google Shape;262;gb47ae2dd61_0_833"/>
          <p:cNvSpPr txBox="1"/>
          <p:nvPr/>
        </p:nvSpPr>
        <p:spPr>
          <a:xfrm>
            <a:off x="366225" y="2910050"/>
            <a:ext cx="7653300" cy="666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Arial"/>
                <a:ea typeface="Arial"/>
                <a:cs typeface="Arial"/>
                <a:sym typeface="Arial"/>
              </a:rPr>
              <a:t>4. What is Nested Loop?</a:t>
            </a:r>
            <a:endParaRPr b="1"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A43925"/>
                </a:solidFill>
                <a:latin typeface="Arial"/>
                <a:ea typeface="Arial"/>
                <a:cs typeface="Arial"/>
                <a:sym typeface="Arial"/>
              </a:rPr>
              <a:t>    </a:t>
            </a:r>
            <a:r>
              <a:rPr b="1" i="0" lang="en-US" sz="1800" u="none" cap="none" strike="noStrike">
                <a:solidFill>
                  <a:srgbClr val="A43925"/>
                </a:solidFill>
                <a:latin typeface="Arial"/>
                <a:ea typeface="Arial"/>
                <a:cs typeface="Arial"/>
                <a:sym typeface="Arial"/>
              </a:rPr>
              <a:t> </a:t>
            </a:r>
            <a:r>
              <a:rPr b="1" i="0" lang="en-US" sz="1800" u="none" cap="none" strike="noStrike">
                <a:solidFill>
                  <a:srgbClr val="980000"/>
                </a:solidFill>
                <a:latin typeface="Arial"/>
                <a:ea typeface="Arial"/>
                <a:cs typeface="Arial"/>
                <a:sym typeface="Arial"/>
              </a:rPr>
              <a:t>Loop within a Loop.</a:t>
            </a:r>
            <a:endParaRPr b="1" i="0" sz="1800" u="none" cap="none" strike="noStrike">
              <a:solidFill>
                <a:srgbClr val="980000"/>
              </a:solidFill>
              <a:latin typeface="Arial"/>
              <a:ea typeface="Arial"/>
              <a:cs typeface="Arial"/>
              <a:sym typeface="Arial"/>
            </a:endParaRPr>
          </a:p>
        </p:txBody>
      </p:sp>
      <p:pic>
        <p:nvPicPr>
          <p:cNvPr descr="E:\Steps to code\Marketing\Logo\Logo CEL with blue with white text.png" id="263" name="Google Shape;263;gb47ae2dd61_0_833"/>
          <p:cNvPicPr preferRelativeResize="0"/>
          <p:nvPr/>
        </p:nvPicPr>
        <p:blipFill rotWithShape="1">
          <a:blip r:embed="rId3">
            <a:alphaModFix/>
          </a:blip>
          <a:srcRect b="0" l="0" r="0" t="0"/>
          <a:stretch/>
        </p:blipFill>
        <p:spPr>
          <a:xfrm>
            <a:off x="7124850" y="-27327"/>
            <a:ext cx="2019150" cy="365760"/>
          </a:xfrm>
          <a:prstGeom prst="rect">
            <a:avLst/>
          </a:prstGeom>
          <a:noFill/>
          <a:ln>
            <a:noFill/>
          </a:ln>
        </p:spPr>
      </p:pic>
      <p:sp>
        <p:nvSpPr>
          <p:cNvPr id="264" name="Google Shape;264;gb47ae2dd61_0_833"/>
          <p:cNvSpPr/>
          <p:nvPr/>
        </p:nvSpPr>
        <p:spPr>
          <a:xfrm>
            <a:off x="291075" y="3576350"/>
            <a:ext cx="8244600" cy="7455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000000"/>
                </a:solidFill>
                <a:latin typeface="Arial"/>
                <a:ea typeface="Arial"/>
                <a:cs typeface="Arial"/>
                <a:sym typeface="Arial"/>
              </a:rPr>
              <a:t>5. What is Conditionals?</a:t>
            </a:r>
            <a:endParaRPr b="1"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000000"/>
                </a:solidFill>
                <a:latin typeface="Arial"/>
                <a:ea typeface="Arial"/>
                <a:cs typeface="Arial"/>
                <a:sym typeface="Arial"/>
              </a:rPr>
              <a:t>     </a:t>
            </a:r>
            <a:r>
              <a:rPr b="1" i="0" lang="en-US" sz="1800" u="none" cap="none" strike="noStrike">
                <a:solidFill>
                  <a:srgbClr val="980000"/>
                </a:solidFill>
                <a:latin typeface="Arial"/>
                <a:ea typeface="Arial"/>
                <a:cs typeface="Arial"/>
                <a:sym typeface="Arial"/>
              </a:rPr>
              <a:t>Conditionals are expressions that evaluate to either true or false.</a:t>
            </a:r>
            <a:endParaRPr b="1" i="0" sz="1800" u="none" cap="none" strike="noStrike">
              <a:solidFill>
                <a:srgbClr val="98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65" name="Google Shape;265;gb47ae2dd61_0_833"/>
          <p:cNvSpPr txBox="1"/>
          <p:nvPr/>
        </p:nvSpPr>
        <p:spPr>
          <a:xfrm>
            <a:off x="291075" y="4252500"/>
            <a:ext cx="8319600" cy="696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000000"/>
                </a:solidFill>
                <a:latin typeface="Arial"/>
                <a:ea typeface="Arial"/>
                <a:cs typeface="Arial"/>
                <a:sym typeface="Arial"/>
              </a:rPr>
              <a:t>6. What is Parallelism?</a:t>
            </a:r>
            <a:endParaRPr b="1"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000000"/>
                </a:solidFill>
                <a:latin typeface="Arial"/>
                <a:ea typeface="Arial"/>
                <a:cs typeface="Arial"/>
                <a:sym typeface="Arial"/>
              </a:rPr>
              <a:t>    </a:t>
            </a:r>
            <a:r>
              <a:rPr b="1" i="0" lang="en-US" sz="1800" u="none" cap="none" strike="noStrike">
                <a:solidFill>
                  <a:srgbClr val="980000"/>
                </a:solidFill>
                <a:latin typeface="Arial"/>
                <a:ea typeface="Arial"/>
                <a:cs typeface="Arial"/>
                <a:sym typeface="Arial"/>
              </a:rPr>
              <a:t>The ability of the brain to do many things (aka, processes) at once</a:t>
            </a:r>
            <a:endParaRPr b="1" i="0" sz="1800" u="none" cap="none" strike="noStrike">
              <a:solidFill>
                <a:srgbClr val="980000"/>
              </a:solidFill>
              <a:latin typeface="Arial"/>
              <a:ea typeface="Arial"/>
              <a:cs typeface="Arial"/>
              <a:sym typeface="Arial"/>
            </a:endParaRPr>
          </a:p>
        </p:txBody>
      </p:sp>
    </p:spTree>
  </p:cSld>
  <p:clrMapOvr>
    <a:masterClrMapping/>
  </p:clrMapOvr>
  <p:transition spd="slow">
    <p:push/>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gb4808a35ef_1_2"/>
          <p:cNvSpPr txBox="1"/>
          <p:nvPr/>
        </p:nvSpPr>
        <p:spPr>
          <a:xfrm>
            <a:off x="557847" y="242050"/>
            <a:ext cx="8028300" cy="461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chemeClr val="dk1"/>
                </a:solidFill>
                <a:latin typeface="Arial"/>
                <a:ea typeface="Arial"/>
                <a:cs typeface="Arial"/>
                <a:sym typeface="Arial"/>
              </a:rPr>
              <a:t>Let’s Recall:</a:t>
            </a:r>
            <a:endParaRPr b="0" i="0" sz="1400" u="none" cap="none" strike="noStrike">
              <a:solidFill>
                <a:srgbClr val="000000"/>
              </a:solidFill>
              <a:latin typeface="Arial"/>
              <a:ea typeface="Arial"/>
              <a:cs typeface="Arial"/>
              <a:sym typeface="Arial"/>
            </a:endParaRPr>
          </a:p>
        </p:txBody>
      </p:sp>
      <p:sp>
        <p:nvSpPr>
          <p:cNvPr id="272" name="Google Shape;272;gb4808a35ef_1_2"/>
          <p:cNvSpPr txBox="1"/>
          <p:nvPr/>
        </p:nvSpPr>
        <p:spPr>
          <a:xfrm>
            <a:off x="289050" y="746250"/>
            <a:ext cx="8321700" cy="696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000000"/>
                </a:solidFill>
                <a:latin typeface="Arial"/>
                <a:ea typeface="Arial"/>
                <a:cs typeface="Arial"/>
                <a:sym typeface="Arial"/>
              </a:rPr>
              <a:t>7. What is Broadcasting?</a:t>
            </a:r>
            <a:endParaRPr b="1"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A43925"/>
                </a:solidFill>
                <a:latin typeface="Arial"/>
                <a:ea typeface="Arial"/>
                <a:cs typeface="Arial"/>
                <a:sym typeface="Arial"/>
              </a:rPr>
              <a:t>     </a:t>
            </a:r>
            <a:r>
              <a:rPr b="1" i="0" lang="en-US" sz="1800" u="none" cap="none" strike="noStrike">
                <a:solidFill>
                  <a:srgbClr val="980000"/>
                </a:solidFill>
                <a:latin typeface="Arial"/>
                <a:ea typeface="Arial"/>
                <a:cs typeface="Arial"/>
                <a:sym typeface="Arial"/>
              </a:rPr>
              <a:t>Instructions are transmitted from a sprite or backdrop to cause other things to happen.</a:t>
            </a:r>
            <a:r>
              <a:rPr b="0" i="0" lang="en-US" sz="1800" u="none" cap="none" strike="noStrike">
                <a:solidFill>
                  <a:srgbClr val="A43925"/>
                </a:solidFill>
                <a:latin typeface="Arial"/>
                <a:ea typeface="Arial"/>
                <a:cs typeface="Arial"/>
                <a:sym typeface="Arial"/>
              </a:rPr>
              <a:t>  </a:t>
            </a:r>
            <a:endParaRPr b="0" i="0" sz="1800" u="none" cap="none" strike="noStrike">
              <a:solidFill>
                <a:srgbClr val="000000"/>
              </a:solidFill>
              <a:latin typeface="Arial"/>
              <a:ea typeface="Arial"/>
              <a:cs typeface="Arial"/>
              <a:sym typeface="Arial"/>
            </a:endParaRPr>
          </a:p>
        </p:txBody>
      </p:sp>
      <p:sp>
        <p:nvSpPr>
          <p:cNvPr id="273" name="Google Shape;273;gb4808a35ef_1_2"/>
          <p:cNvSpPr txBox="1"/>
          <p:nvPr/>
        </p:nvSpPr>
        <p:spPr>
          <a:xfrm>
            <a:off x="289050" y="1711175"/>
            <a:ext cx="8211600" cy="964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Arial"/>
                <a:ea typeface="Arial"/>
                <a:cs typeface="Arial"/>
                <a:sym typeface="Arial"/>
              </a:rPr>
              <a:t>8</a:t>
            </a:r>
            <a:r>
              <a:rPr b="1" i="0" lang="en-US" sz="1800" u="none" cap="none" strike="noStrike">
                <a:solidFill>
                  <a:srgbClr val="000000"/>
                </a:solidFill>
                <a:latin typeface="Arial"/>
                <a:ea typeface="Arial"/>
                <a:cs typeface="Arial"/>
                <a:sym typeface="Arial"/>
              </a:rPr>
              <a:t>. What are Operators?</a:t>
            </a:r>
            <a:endParaRPr b="1"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1" i="0" lang="en-US" sz="1800" u="none" cap="none" strike="noStrike">
                <a:solidFill>
                  <a:srgbClr val="000000"/>
                </a:solidFill>
                <a:latin typeface="Arial"/>
                <a:ea typeface="Arial"/>
                <a:cs typeface="Arial"/>
                <a:sym typeface="Arial"/>
              </a:rPr>
              <a:t>    </a:t>
            </a:r>
            <a:r>
              <a:rPr b="1" i="0" lang="en-US" sz="1800" u="none" cap="none" strike="noStrike">
                <a:solidFill>
                  <a:srgbClr val="980000"/>
                </a:solidFill>
                <a:latin typeface="Arial"/>
                <a:ea typeface="Arial"/>
                <a:cs typeface="Arial"/>
                <a:sym typeface="Arial"/>
              </a:rPr>
              <a:t> </a:t>
            </a:r>
            <a:r>
              <a:rPr b="1" i="0" lang="en-US" sz="1600" u="none" cap="none" strike="noStrike">
                <a:solidFill>
                  <a:srgbClr val="980000"/>
                </a:solidFill>
                <a:latin typeface="Arial"/>
                <a:ea typeface="Arial"/>
                <a:cs typeface="Arial"/>
                <a:sym typeface="Arial"/>
              </a:rPr>
              <a:t>Operators are a part of an expression and allows us to operate on values i.e. operands. The expression returns a value.</a:t>
            </a:r>
            <a:endParaRPr b="1" i="0" sz="1400" u="none" cap="none" strike="noStrike">
              <a:solidFill>
                <a:srgbClr val="98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t/>
            </a:r>
            <a:endParaRPr b="1" i="0" sz="1800" u="none" cap="none" strike="noStrike">
              <a:solidFill>
                <a:srgbClr val="000000"/>
              </a:solidFill>
              <a:latin typeface="Arial"/>
              <a:ea typeface="Arial"/>
              <a:cs typeface="Arial"/>
              <a:sym typeface="Arial"/>
            </a:endParaRPr>
          </a:p>
        </p:txBody>
      </p:sp>
      <p:pic>
        <p:nvPicPr>
          <p:cNvPr descr="E:\Steps to code\Marketing\Logo\Logo CEL with blue with white text.png" id="274" name="Google Shape;274;gb4808a35ef_1_2"/>
          <p:cNvPicPr preferRelativeResize="0"/>
          <p:nvPr/>
        </p:nvPicPr>
        <p:blipFill rotWithShape="1">
          <a:blip r:embed="rId3">
            <a:alphaModFix/>
          </a:blip>
          <a:srcRect b="0" l="0" r="0" t="0"/>
          <a:stretch/>
        </p:blipFill>
        <p:spPr>
          <a:xfrm>
            <a:off x="7124850" y="-27327"/>
            <a:ext cx="2019150" cy="365760"/>
          </a:xfrm>
          <a:prstGeom prst="rect">
            <a:avLst/>
          </a:prstGeom>
          <a:noFill/>
          <a:ln>
            <a:noFill/>
          </a:ln>
        </p:spPr>
      </p:pic>
      <p:sp>
        <p:nvSpPr>
          <p:cNvPr id="275" name="Google Shape;275;gb4808a35ef_1_2"/>
          <p:cNvSpPr txBox="1"/>
          <p:nvPr/>
        </p:nvSpPr>
        <p:spPr>
          <a:xfrm>
            <a:off x="289050" y="2675375"/>
            <a:ext cx="8442000" cy="856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Arial"/>
                <a:ea typeface="Arial"/>
                <a:cs typeface="Arial"/>
                <a:sym typeface="Arial"/>
              </a:rPr>
              <a:t>9. What is Variable?</a:t>
            </a:r>
            <a:endParaRPr b="1"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Arial"/>
                <a:ea typeface="Arial"/>
                <a:cs typeface="Arial"/>
                <a:sym typeface="Arial"/>
              </a:rPr>
              <a:t>    </a:t>
            </a:r>
            <a:r>
              <a:rPr b="1" i="0" lang="en-US" sz="1600" u="none" cap="none" strike="noStrike">
                <a:solidFill>
                  <a:srgbClr val="980000"/>
                </a:solidFill>
                <a:highlight>
                  <a:srgbClr val="FFFFFF"/>
                </a:highlight>
                <a:latin typeface="Arial"/>
                <a:ea typeface="Arial"/>
                <a:cs typeface="Arial"/>
                <a:sym typeface="Arial"/>
              </a:rPr>
              <a:t>Variables are used to store information to be referenced and manipulated in a computer program.</a:t>
            </a:r>
            <a:endParaRPr b="1" i="0" sz="1600" u="none" cap="none" strike="noStrike">
              <a:solidFill>
                <a:srgbClr val="980000"/>
              </a:solidFill>
              <a:latin typeface="Arial"/>
              <a:ea typeface="Arial"/>
              <a:cs typeface="Arial"/>
              <a:sym typeface="Arial"/>
            </a:endParaRPr>
          </a:p>
        </p:txBody>
      </p:sp>
      <p:sp>
        <p:nvSpPr>
          <p:cNvPr id="276" name="Google Shape;276;gb4808a35ef_1_2"/>
          <p:cNvSpPr txBox="1"/>
          <p:nvPr/>
        </p:nvSpPr>
        <p:spPr>
          <a:xfrm>
            <a:off x="233400" y="3623575"/>
            <a:ext cx="8377500" cy="1218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Arial"/>
                <a:ea typeface="Arial"/>
                <a:cs typeface="Arial"/>
                <a:sym typeface="Arial"/>
              </a:rPr>
              <a:t>10. What is List?</a:t>
            </a:r>
            <a:endParaRPr b="1"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980000"/>
                </a:solidFill>
                <a:latin typeface="Arial"/>
                <a:ea typeface="Arial"/>
                <a:cs typeface="Arial"/>
                <a:sym typeface="Arial"/>
              </a:rPr>
              <a:t>       List variables, can store multiple data at the same time. Each value stored in the List has a specific place in the list. You can also alter the value stored in the List and even manipulate them.</a:t>
            </a:r>
            <a:endParaRPr b="1" i="0" sz="1600" u="none" cap="none" strike="noStrike">
              <a:solidFill>
                <a:srgbClr val="98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transition spd="slow">
    <p:push/>
  </p:transition>
</p:sld>
</file>

<file path=ppt/theme/theme1.xml><?xml version="1.0" encoding="utf-8"?>
<a:theme xmlns:a="http://schemas.openxmlformats.org/drawingml/2006/main" xmlns:r="http://schemas.openxmlformats.org/officeDocument/2006/relationships"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2006-08-16T00:00:00Z</dcterms:created>
  <dc:creator>Irfan</dc:creator>
</cp:coreProperties>
</file>