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Overlock"/>
      <p:regular r:id="rId32"/>
      <p:bold r:id="rId33"/>
      <p:italic r:id="rId34"/>
      <p:boldItalic r:id="rId35"/>
    </p:embeddedFont>
    <p:embeddedFont>
      <p:font typeface="Garamond"/>
      <p:regular r:id="rId36"/>
      <p:bold r:id="rId37"/>
      <p:italic r:id="rId38"/>
      <p:boldItalic r:id="rId39"/>
    </p:embeddedFont>
    <p:embeddedFont>
      <p:font typeface="Sigmar One"/>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41" roundtripDataSignature="AMtx7miYsrNx5rAvOeS5KZe3BIb6HnWH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SigmarOne-regular.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verlock-bold.fntdata"/><Relationship Id="rId10" Type="http://schemas.openxmlformats.org/officeDocument/2006/relationships/slide" Target="slides/slide4.xml"/><Relationship Id="rId32" Type="http://schemas.openxmlformats.org/officeDocument/2006/relationships/font" Target="fonts/Overlock-regular.fntdata"/><Relationship Id="rId13" Type="http://schemas.openxmlformats.org/officeDocument/2006/relationships/slide" Target="slides/slide7.xml"/><Relationship Id="rId35" Type="http://schemas.openxmlformats.org/officeDocument/2006/relationships/font" Target="fonts/Overlock-boldItalic.fntdata"/><Relationship Id="rId12" Type="http://schemas.openxmlformats.org/officeDocument/2006/relationships/slide" Target="slides/slide6.xml"/><Relationship Id="rId34" Type="http://schemas.openxmlformats.org/officeDocument/2006/relationships/font" Target="fonts/Overlock-italic.fntdata"/><Relationship Id="rId15" Type="http://schemas.openxmlformats.org/officeDocument/2006/relationships/slide" Target="slides/slide9.xml"/><Relationship Id="rId37" Type="http://schemas.openxmlformats.org/officeDocument/2006/relationships/font" Target="fonts/Garamond-bold.fntdata"/><Relationship Id="rId14" Type="http://schemas.openxmlformats.org/officeDocument/2006/relationships/slide" Target="slides/slide8.xml"/><Relationship Id="rId36" Type="http://schemas.openxmlformats.org/officeDocument/2006/relationships/font" Target="fonts/Garamond-regular.fntdata"/><Relationship Id="rId17" Type="http://schemas.openxmlformats.org/officeDocument/2006/relationships/slide" Target="slides/slide11.xml"/><Relationship Id="rId39" Type="http://schemas.openxmlformats.org/officeDocument/2006/relationships/font" Target="fonts/Garamond-boldItalic.fntdata"/><Relationship Id="rId16" Type="http://schemas.openxmlformats.org/officeDocument/2006/relationships/slide" Target="slides/slide10.xml"/><Relationship Id="rId38" Type="http://schemas.openxmlformats.org/officeDocument/2006/relationships/font" Target="fonts/Garamon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Good After noon!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Five years ago, Afroz a grade 3 student asked me how does a computer work. After our discussion, I started researching about the computer curriculum and was surprised to see that kids only learn about hardware and office application which makes them conversant with computer.</a:t>
            </a:r>
            <a:endParaRPr/>
          </a:p>
        </p:txBody>
      </p:sp>
      <p:sp>
        <p:nvSpPr>
          <p:cNvPr id="168" name="Google Shape;16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789e0357c8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789e0357c8_0_1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284" name="Google Shape;284;g789e0357c8_0_1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789e0357c8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789e0357c8_0_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296" name="Google Shape;296;g789e0357c8_0_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03" name="Google Shape;30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789e0357c8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789e0357c8_0_2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28" name="Google Shape;328;g789e0357c8_0_2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789e0357c8_0_3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789e0357c8_0_3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50" name="Google Shape;350;g789e0357c8_0_3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789e0357c8_0_4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789e0357c8_0_4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63" name="Google Shape;363;g789e0357c8_0_4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78" name="Google Shape;37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aa116dde4e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aa116dde4e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86" name="Google Shape;386;gaa116dde4e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789e0357c8_0_5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789e0357c8_0_5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94" name="Google Shape;394;g789e0357c8_0_5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789e0357c8_0_6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789e0357c8_0_6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408" name="Google Shape;408;g789e0357c8_0_6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Good After noon!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Five years ago, Afroz a grade 3 student asked me how does a computer work. After our discussion, I started researching about the computer curriculum and was surprised to see that kids only learn about hardware and office application which makes them conversant with computer.</a:t>
            </a:r>
            <a:endParaRPr/>
          </a:p>
        </p:txBody>
      </p:sp>
      <p:sp>
        <p:nvSpPr>
          <p:cNvPr id="175" name="Google Shape;17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aa116dde4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aa116dde4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435" name="Google Shape;435;gaa116dde4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487" name="Google Shape;487;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507" name="Google Shape;507;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184" name="Google Shape;18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213" name="Google Shape;21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256" name="Google Shape;25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789e0357c8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789e0357c8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264" name="Google Shape;264;g789e0357c8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3"/>
          <p:cNvSpPr txBox="1"/>
          <p:nvPr>
            <p:ph type="ctrTitle"/>
          </p:nvPr>
        </p:nvSpPr>
        <p:spPr>
          <a:xfrm>
            <a:off x="685800" y="1028700"/>
            <a:ext cx="7848600" cy="1445419"/>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 type="subTitle"/>
          </p:nvPr>
        </p:nvSpPr>
        <p:spPr>
          <a:xfrm>
            <a:off x="685800" y="2628900"/>
            <a:ext cx="6400800"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80"/>
              </a:spcBef>
              <a:spcAft>
                <a:spcPts val="0"/>
              </a:spcAft>
              <a:buSzPts val="2040"/>
              <a:buNone/>
              <a:defRPr>
                <a:solidFill>
                  <a:srgbClr val="55556F"/>
                </a:solidFill>
              </a:defRPr>
            </a:lvl1pPr>
            <a:lvl2pPr lvl="1" algn="ctr">
              <a:lnSpc>
                <a:spcPct val="100000"/>
              </a:lnSpc>
              <a:spcBef>
                <a:spcPts val="400"/>
              </a:spcBef>
              <a:spcAft>
                <a:spcPts val="0"/>
              </a:spcAft>
              <a:buSzPts val="1700"/>
              <a:buNone/>
              <a:defRPr>
                <a:solidFill>
                  <a:srgbClr val="8B8B8D"/>
                </a:solidFill>
              </a:defRPr>
            </a:lvl2pPr>
            <a:lvl3pPr lvl="2" algn="ctr">
              <a:lnSpc>
                <a:spcPct val="100000"/>
              </a:lnSpc>
              <a:spcBef>
                <a:spcPts val="360"/>
              </a:spcBef>
              <a:spcAft>
                <a:spcPts val="0"/>
              </a:spcAft>
              <a:buSzPts val="1620"/>
              <a:buNone/>
              <a:defRPr>
                <a:solidFill>
                  <a:srgbClr val="8B8B8D"/>
                </a:solidFill>
              </a:defRPr>
            </a:lvl3pPr>
            <a:lvl4pPr lvl="3" algn="ctr">
              <a:lnSpc>
                <a:spcPct val="100000"/>
              </a:lnSpc>
              <a:spcBef>
                <a:spcPts val="320"/>
              </a:spcBef>
              <a:spcAft>
                <a:spcPts val="0"/>
              </a:spcAft>
              <a:buSzPts val="1600"/>
              <a:buNone/>
              <a:defRPr>
                <a:solidFill>
                  <a:srgbClr val="8B8B8D"/>
                </a:solidFill>
              </a:defRPr>
            </a:lvl4pPr>
            <a:lvl5pPr lvl="4" algn="ctr">
              <a:lnSpc>
                <a:spcPct val="100000"/>
              </a:lnSpc>
              <a:spcBef>
                <a:spcPts val="280"/>
              </a:spcBef>
              <a:spcAft>
                <a:spcPts val="0"/>
              </a:spcAft>
              <a:buSzPts val="1400"/>
              <a:buNone/>
              <a:defRPr>
                <a:solidFill>
                  <a:srgbClr val="8B8B8D"/>
                </a:solidFill>
              </a:defRPr>
            </a:lvl5pPr>
            <a:lvl6pPr lvl="5" algn="ctr">
              <a:lnSpc>
                <a:spcPct val="100000"/>
              </a:lnSpc>
              <a:spcBef>
                <a:spcPts val="260"/>
              </a:spcBef>
              <a:spcAft>
                <a:spcPts val="0"/>
              </a:spcAft>
              <a:buSzPts val="1300"/>
              <a:buNone/>
              <a:defRPr>
                <a:solidFill>
                  <a:srgbClr val="8B8B8D"/>
                </a:solidFill>
              </a:defRPr>
            </a:lvl6pPr>
            <a:lvl7pPr lvl="6" algn="ctr">
              <a:lnSpc>
                <a:spcPct val="100000"/>
              </a:lnSpc>
              <a:spcBef>
                <a:spcPts val="260"/>
              </a:spcBef>
              <a:spcAft>
                <a:spcPts val="0"/>
              </a:spcAft>
              <a:buSzPts val="1300"/>
              <a:buNone/>
              <a:defRPr>
                <a:solidFill>
                  <a:srgbClr val="8B8B8D"/>
                </a:solidFill>
              </a:defRPr>
            </a:lvl7pPr>
            <a:lvl8pPr lvl="7" algn="ctr">
              <a:lnSpc>
                <a:spcPct val="100000"/>
              </a:lnSpc>
              <a:spcBef>
                <a:spcPts val="260"/>
              </a:spcBef>
              <a:spcAft>
                <a:spcPts val="0"/>
              </a:spcAft>
              <a:buSzPts val="1300"/>
              <a:buNone/>
              <a:defRPr>
                <a:solidFill>
                  <a:srgbClr val="8B8B8D"/>
                </a:solidFill>
              </a:defRPr>
            </a:lvl8pPr>
            <a:lvl9pPr lvl="8" algn="ctr">
              <a:lnSpc>
                <a:spcPct val="100000"/>
              </a:lnSpc>
              <a:spcBef>
                <a:spcPts val="260"/>
              </a:spcBef>
              <a:spcAft>
                <a:spcPts val="0"/>
              </a:spcAft>
              <a:buSzPts val="1300"/>
              <a:buNone/>
              <a:defRPr>
                <a:solidFill>
                  <a:srgbClr val="8B8B8D"/>
                </a:solidFill>
              </a:defRPr>
            </a:lvl9pPr>
          </a:lstStyle>
          <a:p/>
        </p:txBody>
      </p:sp>
      <p:sp>
        <p:nvSpPr>
          <p:cNvPr id="20" name="Google Shape;20;p23"/>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3"/>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3" name="Google Shape;23;p23"/>
          <p:cNvCxnSpPr/>
          <p:nvPr/>
        </p:nvCxnSpPr>
        <p:spPr>
          <a:xfrm>
            <a:off x="685800" y="2548890"/>
            <a:ext cx="7848600" cy="1191"/>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4"/>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 type="body"/>
          </p:nvPr>
        </p:nvSpPr>
        <p:spPr>
          <a:xfrm rot="5400000">
            <a:off x="2743200" y="-1085850"/>
            <a:ext cx="3657600" cy="8229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1" name="Google Shape;81;p34"/>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5"/>
          <p:cNvSpPr txBox="1"/>
          <p:nvPr>
            <p:ph type="title"/>
          </p:nvPr>
        </p:nvSpPr>
        <p:spPr>
          <a:xfrm rot="5400000">
            <a:off x="5457825" y="1628775"/>
            <a:ext cx="4400550"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5"/>
          <p:cNvSpPr txBox="1"/>
          <p:nvPr>
            <p:ph idx="1" type="body"/>
          </p:nvPr>
        </p:nvSpPr>
        <p:spPr>
          <a:xfrm rot="5400000">
            <a:off x="1266825" y="-352425"/>
            <a:ext cx="4400550" cy="60198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7" name="Google Shape;87;p35"/>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5"/>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5"/>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25"/>
          <p:cNvSpPr txBox="1"/>
          <p:nvPr>
            <p:ph type="ctrTitle"/>
          </p:nvPr>
        </p:nvSpPr>
        <p:spPr>
          <a:xfrm>
            <a:off x="685800" y="1597824"/>
            <a:ext cx="7772400" cy="1102519"/>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subTitle"/>
          </p:nvPr>
        </p:nvSpPr>
        <p:spPr>
          <a:xfrm>
            <a:off x="1371600" y="2914650"/>
            <a:ext cx="6400800" cy="1314450"/>
          </a:xfrm>
          <a:prstGeom prst="rect">
            <a:avLst/>
          </a:prstGeom>
          <a:noFill/>
          <a:ln>
            <a:noFill/>
          </a:ln>
        </p:spPr>
        <p:txBody>
          <a:bodyPr anchorCtr="0" anchor="t" bIns="47525" lIns="95075" spcFirstLastPara="1" rIns="95075" wrap="square" tIns="47525">
            <a:normAutofit/>
          </a:bodyPr>
          <a:lstStyle>
            <a:lvl1pPr lvl="0" algn="ctr">
              <a:lnSpc>
                <a:spcPct val="100000"/>
              </a:lnSpc>
              <a:spcBef>
                <a:spcPts val="680"/>
              </a:spcBef>
              <a:spcAft>
                <a:spcPts val="0"/>
              </a:spcAft>
              <a:buClr>
                <a:schemeClr val="lt1"/>
              </a:buClr>
              <a:buSzPts val="3400"/>
              <a:buNone/>
              <a:defRPr>
                <a:solidFill>
                  <a:schemeClr val="lt1"/>
                </a:solidFill>
              </a:defRPr>
            </a:lvl1pPr>
            <a:lvl2pPr lvl="1" algn="ctr">
              <a:lnSpc>
                <a:spcPct val="100000"/>
              </a:lnSpc>
              <a:spcBef>
                <a:spcPts val="580"/>
              </a:spcBef>
              <a:spcAft>
                <a:spcPts val="0"/>
              </a:spcAft>
              <a:buClr>
                <a:schemeClr val="lt1"/>
              </a:buClr>
              <a:buSzPts val="2900"/>
              <a:buNone/>
              <a:defRPr>
                <a:solidFill>
                  <a:schemeClr val="lt1"/>
                </a:solidFill>
              </a:defRPr>
            </a:lvl2pPr>
            <a:lvl3pPr lvl="2" algn="ctr">
              <a:lnSpc>
                <a:spcPct val="100000"/>
              </a:lnSpc>
              <a:spcBef>
                <a:spcPts val="500"/>
              </a:spcBef>
              <a:spcAft>
                <a:spcPts val="0"/>
              </a:spcAft>
              <a:buClr>
                <a:schemeClr val="lt1"/>
              </a:buClr>
              <a:buSzPts val="25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99" name="Google Shape;99;p25"/>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5"/>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5"/>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36"/>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6"/>
          <p:cNvSpPr txBox="1"/>
          <p:nvPr>
            <p:ph idx="1" type="body"/>
          </p:nvPr>
        </p:nvSpPr>
        <p:spPr>
          <a:xfrm>
            <a:off x="457200" y="1200151"/>
            <a:ext cx="8229600" cy="3394472"/>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05" name="Google Shape;105;p36"/>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6"/>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6"/>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37"/>
          <p:cNvSpPr txBox="1"/>
          <p:nvPr>
            <p:ph type="title"/>
          </p:nvPr>
        </p:nvSpPr>
        <p:spPr>
          <a:xfrm>
            <a:off x="722313" y="3305180"/>
            <a:ext cx="7772400" cy="1021557"/>
          </a:xfrm>
          <a:prstGeom prst="rect">
            <a:avLst/>
          </a:prstGeom>
          <a:noFill/>
          <a:ln>
            <a:noFill/>
          </a:ln>
        </p:spPr>
        <p:txBody>
          <a:bodyPr anchorCtr="0" anchor="t" bIns="47525" lIns="95075" spcFirstLastPara="1" rIns="95075" wrap="square" tIns="47525">
            <a:normAutofit/>
          </a:bodyPr>
          <a:lstStyle>
            <a:lvl1pPr lvl="0" algn="l">
              <a:lnSpc>
                <a:spcPct val="100000"/>
              </a:lnSpc>
              <a:spcBef>
                <a:spcPts val="0"/>
              </a:spcBef>
              <a:spcAft>
                <a:spcPts val="0"/>
              </a:spcAft>
              <a:buClr>
                <a:schemeClr val="lt1"/>
              </a:buClr>
              <a:buSzPts val="4200"/>
              <a:buFont typeface="Calibri"/>
              <a:buNone/>
              <a:defRPr b="1" sz="4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7"/>
          <p:cNvSpPr txBox="1"/>
          <p:nvPr>
            <p:ph idx="1" type="body"/>
          </p:nvPr>
        </p:nvSpPr>
        <p:spPr>
          <a:xfrm>
            <a:off x="722313" y="2180035"/>
            <a:ext cx="7772400" cy="1125140"/>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400"/>
              </a:spcBef>
              <a:spcAft>
                <a:spcPts val="0"/>
              </a:spcAft>
              <a:buClr>
                <a:schemeClr val="lt1"/>
              </a:buClr>
              <a:buSzPts val="2000"/>
              <a:buNone/>
              <a:defRPr sz="2000">
                <a:solidFill>
                  <a:schemeClr val="lt1"/>
                </a:solidFill>
              </a:defRPr>
            </a:lvl1pPr>
            <a:lvl2pPr indent="-228600" lvl="1" marL="914400" algn="l">
              <a:lnSpc>
                <a:spcPct val="100000"/>
              </a:lnSpc>
              <a:spcBef>
                <a:spcPts val="380"/>
              </a:spcBef>
              <a:spcAft>
                <a:spcPts val="0"/>
              </a:spcAft>
              <a:buClr>
                <a:schemeClr val="lt1"/>
              </a:buClr>
              <a:buSzPts val="1900"/>
              <a:buNone/>
              <a:defRPr sz="1900">
                <a:solidFill>
                  <a:schemeClr val="lt1"/>
                </a:solidFill>
              </a:defRPr>
            </a:lvl2pPr>
            <a:lvl3pPr indent="-228600" lvl="2" marL="1371600" algn="l">
              <a:lnSpc>
                <a:spcPct val="100000"/>
              </a:lnSpc>
              <a:spcBef>
                <a:spcPts val="340"/>
              </a:spcBef>
              <a:spcAft>
                <a:spcPts val="0"/>
              </a:spcAft>
              <a:buClr>
                <a:schemeClr val="lt1"/>
              </a:buClr>
              <a:buSzPts val="1700"/>
              <a:buNone/>
              <a:defRPr sz="17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11" name="Google Shape;111;p37"/>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7"/>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7"/>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38"/>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8"/>
          <p:cNvSpPr txBox="1"/>
          <p:nvPr>
            <p:ph idx="1" type="body"/>
          </p:nvPr>
        </p:nvSpPr>
        <p:spPr>
          <a:xfrm>
            <a:off x="457200" y="1200151"/>
            <a:ext cx="4038600" cy="3394472"/>
          </a:xfrm>
          <a:prstGeom prst="rect">
            <a:avLst/>
          </a:prstGeom>
          <a:noFill/>
          <a:ln>
            <a:noFill/>
          </a:ln>
        </p:spPr>
        <p:txBody>
          <a:bodyPr anchorCtr="0" anchor="t" bIns="47525" lIns="95075" spcFirstLastPara="1" rIns="95075" wrap="square" tIns="47525">
            <a:normAutofit/>
          </a:bodyPr>
          <a:lstStyle>
            <a:lvl1pPr indent="-412750" lvl="0" marL="457200" algn="l">
              <a:lnSpc>
                <a:spcPct val="100000"/>
              </a:lnSpc>
              <a:spcBef>
                <a:spcPts val="580"/>
              </a:spcBef>
              <a:spcAft>
                <a:spcPts val="0"/>
              </a:spcAft>
              <a:buClr>
                <a:schemeClr val="lt1"/>
              </a:buClr>
              <a:buSzPts val="2900"/>
              <a:buChar char="•"/>
              <a:defRPr sz="2900"/>
            </a:lvl1pPr>
            <a:lvl2pPr indent="-387350" lvl="1" marL="914400" algn="l">
              <a:lnSpc>
                <a:spcPct val="100000"/>
              </a:lnSpc>
              <a:spcBef>
                <a:spcPts val="500"/>
              </a:spcBef>
              <a:spcAft>
                <a:spcPts val="0"/>
              </a:spcAft>
              <a:buClr>
                <a:schemeClr val="lt1"/>
              </a:buClr>
              <a:buSzPts val="2500"/>
              <a:buChar char="–"/>
              <a:defRPr sz="2500"/>
            </a:lvl2pPr>
            <a:lvl3pPr indent="-355600" lvl="2" marL="1371600" algn="l">
              <a:lnSpc>
                <a:spcPct val="100000"/>
              </a:lnSpc>
              <a:spcBef>
                <a:spcPts val="400"/>
              </a:spcBef>
              <a:spcAft>
                <a:spcPts val="0"/>
              </a:spcAft>
              <a:buClr>
                <a:schemeClr val="lt1"/>
              </a:buClr>
              <a:buSzPts val="2000"/>
              <a:buChar char="•"/>
              <a:defRPr sz="2000"/>
            </a:lvl3pPr>
            <a:lvl4pPr indent="-349250" lvl="3" marL="1828800" algn="l">
              <a:lnSpc>
                <a:spcPct val="100000"/>
              </a:lnSpc>
              <a:spcBef>
                <a:spcPts val="380"/>
              </a:spcBef>
              <a:spcAft>
                <a:spcPts val="0"/>
              </a:spcAft>
              <a:buClr>
                <a:schemeClr val="lt1"/>
              </a:buClr>
              <a:buSzPts val="1900"/>
              <a:buChar char="–"/>
              <a:defRPr sz="1900"/>
            </a:lvl4pPr>
            <a:lvl5pPr indent="-349250" lvl="4" marL="2286000" algn="l">
              <a:lnSpc>
                <a:spcPct val="100000"/>
              </a:lnSpc>
              <a:spcBef>
                <a:spcPts val="380"/>
              </a:spcBef>
              <a:spcAft>
                <a:spcPts val="0"/>
              </a:spcAft>
              <a:buClr>
                <a:schemeClr val="lt1"/>
              </a:buClr>
              <a:buSzPts val="1900"/>
              <a:buChar char="»"/>
              <a:defRPr sz="1900"/>
            </a:lvl5pPr>
            <a:lvl6pPr indent="-349250" lvl="5" marL="2743200" algn="l">
              <a:lnSpc>
                <a:spcPct val="100000"/>
              </a:lnSpc>
              <a:spcBef>
                <a:spcPts val="380"/>
              </a:spcBef>
              <a:spcAft>
                <a:spcPts val="0"/>
              </a:spcAft>
              <a:buClr>
                <a:schemeClr val="lt1"/>
              </a:buClr>
              <a:buSzPts val="1900"/>
              <a:buChar char="•"/>
              <a:defRPr sz="1900"/>
            </a:lvl6pPr>
            <a:lvl7pPr indent="-349250" lvl="6" marL="3200400" algn="l">
              <a:lnSpc>
                <a:spcPct val="100000"/>
              </a:lnSpc>
              <a:spcBef>
                <a:spcPts val="380"/>
              </a:spcBef>
              <a:spcAft>
                <a:spcPts val="0"/>
              </a:spcAft>
              <a:buClr>
                <a:schemeClr val="lt1"/>
              </a:buClr>
              <a:buSzPts val="1900"/>
              <a:buChar char="•"/>
              <a:defRPr sz="1900"/>
            </a:lvl7pPr>
            <a:lvl8pPr indent="-349250" lvl="7" marL="3657600" algn="l">
              <a:lnSpc>
                <a:spcPct val="100000"/>
              </a:lnSpc>
              <a:spcBef>
                <a:spcPts val="380"/>
              </a:spcBef>
              <a:spcAft>
                <a:spcPts val="0"/>
              </a:spcAft>
              <a:buClr>
                <a:schemeClr val="lt1"/>
              </a:buClr>
              <a:buSzPts val="1900"/>
              <a:buChar char="•"/>
              <a:defRPr sz="1900"/>
            </a:lvl8pPr>
            <a:lvl9pPr indent="-349250" lvl="8" marL="4114800" algn="l">
              <a:lnSpc>
                <a:spcPct val="100000"/>
              </a:lnSpc>
              <a:spcBef>
                <a:spcPts val="380"/>
              </a:spcBef>
              <a:spcAft>
                <a:spcPts val="0"/>
              </a:spcAft>
              <a:buClr>
                <a:schemeClr val="lt1"/>
              </a:buClr>
              <a:buSzPts val="1900"/>
              <a:buChar char="•"/>
              <a:defRPr sz="1900"/>
            </a:lvl9pPr>
          </a:lstStyle>
          <a:p/>
        </p:txBody>
      </p:sp>
      <p:sp>
        <p:nvSpPr>
          <p:cNvPr id="117" name="Google Shape;117;p38"/>
          <p:cNvSpPr txBox="1"/>
          <p:nvPr>
            <p:ph idx="2" type="body"/>
          </p:nvPr>
        </p:nvSpPr>
        <p:spPr>
          <a:xfrm>
            <a:off x="4648200" y="1200151"/>
            <a:ext cx="4038600" cy="3394472"/>
          </a:xfrm>
          <a:prstGeom prst="rect">
            <a:avLst/>
          </a:prstGeom>
          <a:noFill/>
          <a:ln>
            <a:noFill/>
          </a:ln>
        </p:spPr>
        <p:txBody>
          <a:bodyPr anchorCtr="0" anchor="t" bIns="47525" lIns="95075" spcFirstLastPara="1" rIns="95075" wrap="square" tIns="47525">
            <a:normAutofit/>
          </a:bodyPr>
          <a:lstStyle>
            <a:lvl1pPr indent="-412750" lvl="0" marL="457200" algn="l">
              <a:lnSpc>
                <a:spcPct val="100000"/>
              </a:lnSpc>
              <a:spcBef>
                <a:spcPts val="580"/>
              </a:spcBef>
              <a:spcAft>
                <a:spcPts val="0"/>
              </a:spcAft>
              <a:buClr>
                <a:schemeClr val="lt1"/>
              </a:buClr>
              <a:buSzPts val="2900"/>
              <a:buChar char="•"/>
              <a:defRPr sz="2900"/>
            </a:lvl1pPr>
            <a:lvl2pPr indent="-387350" lvl="1" marL="914400" algn="l">
              <a:lnSpc>
                <a:spcPct val="100000"/>
              </a:lnSpc>
              <a:spcBef>
                <a:spcPts val="500"/>
              </a:spcBef>
              <a:spcAft>
                <a:spcPts val="0"/>
              </a:spcAft>
              <a:buClr>
                <a:schemeClr val="lt1"/>
              </a:buClr>
              <a:buSzPts val="2500"/>
              <a:buChar char="–"/>
              <a:defRPr sz="2500"/>
            </a:lvl2pPr>
            <a:lvl3pPr indent="-355600" lvl="2" marL="1371600" algn="l">
              <a:lnSpc>
                <a:spcPct val="100000"/>
              </a:lnSpc>
              <a:spcBef>
                <a:spcPts val="400"/>
              </a:spcBef>
              <a:spcAft>
                <a:spcPts val="0"/>
              </a:spcAft>
              <a:buClr>
                <a:schemeClr val="lt1"/>
              </a:buClr>
              <a:buSzPts val="2000"/>
              <a:buChar char="•"/>
              <a:defRPr sz="2000"/>
            </a:lvl3pPr>
            <a:lvl4pPr indent="-349250" lvl="3" marL="1828800" algn="l">
              <a:lnSpc>
                <a:spcPct val="100000"/>
              </a:lnSpc>
              <a:spcBef>
                <a:spcPts val="380"/>
              </a:spcBef>
              <a:spcAft>
                <a:spcPts val="0"/>
              </a:spcAft>
              <a:buClr>
                <a:schemeClr val="lt1"/>
              </a:buClr>
              <a:buSzPts val="1900"/>
              <a:buChar char="–"/>
              <a:defRPr sz="1900"/>
            </a:lvl4pPr>
            <a:lvl5pPr indent="-349250" lvl="4" marL="2286000" algn="l">
              <a:lnSpc>
                <a:spcPct val="100000"/>
              </a:lnSpc>
              <a:spcBef>
                <a:spcPts val="380"/>
              </a:spcBef>
              <a:spcAft>
                <a:spcPts val="0"/>
              </a:spcAft>
              <a:buClr>
                <a:schemeClr val="lt1"/>
              </a:buClr>
              <a:buSzPts val="1900"/>
              <a:buChar char="»"/>
              <a:defRPr sz="1900"/>
            </a:lvl5pPr>
            <a:lvl6pPr indent="-349250" lvl="5" marL="2743200" algn="l">
              <a:lnSpc>
                <a:spcPct val="100000"/>
              </a:lnSpc>
              <a:spcBef>
                <a:spcPts val="380"/>
              </a:spcBef>
              <a:spcAft>
                <a:spcPts val="0"/>
              </a:spcAft>
              <a:buClr>
                <a:schemeClr val="lt1"/>
              </a:buClr>
              <a:buSzPts val="1900"/>
              <a:buChar char="•"/>
              <a:defRPr sz="1900"/>
            </a:lvl6pPr>
            <a:lvl7pPr indent="-349250" lvl="6" marL="3200400" algn="l">
              <a:lnSpc>
                <a:spcPct val="100000"/>
              </a:lnSpc>
              <a:spcBef>
                <a:spcPts val="380"/>
              </a:spcBef>
              <a:spcAft>
                <a:spcPts val="0"/>
              </a:spcAft>
              <a:buClr>
                <a:schemeClr val="lt1"/>
              </a:buClr>
              <a:buSzPts val="1900"/>
              <a:buChar char="•"/>
              <a:defRPr sz="1900"/>
            </a:lvl7pPr>
            <a:lvl8pPr indent="-349250" lvl="7" marL="3657600" algn="l">
              <a:lnSpc>
                <a:spcPct val="100000"/>
              </a:lnSpc>
              <a:spcBef>
                <a:spcPts val="380"/>
              </a:spcBef>
              <a:spcAft>
                <a:spcPts val="0"/>
              </a:spcAft>
              <a:buClr>
                <a:schemeClr val="lt1"/>
              </a:buClr>
              <a:buSzPts val="1900"/>
              <a:buChar char="•"/>
              <a:defRPr sz="1900"/>
            </a:lvl8pPr>
            <a:lvl9pPr indent="-349250" lvl="8" marL="4114800" algn="l">
              <a:lnSpc>
                <a:spcPct val="100000"/>
              </a:lnSpc>
              <a:spcBef>
                <a:spcPts val="380"/>
              </a:spcBef>
              <a:spcAft>
                <a:spcPts val="0"/>
              </a:spcAft>
              <a:buClr>
                <a:schemeClr val="lt1"/>
              </a:buClr>
              <a:buSzPts val="1900"/>
              <a:buChar char="•"/>
              <a:defRPr sz="1900"/>
            </a:lvl9pPr>
          </a:lstStyle>
          <a:p/>
        </p:txBody>
      </p:sp>
      <p:sp>
        <p:nvSpPr>
          <p:cNvPr id="118" name="Google Shape;118;p38"/>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8"/>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8"/>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39"/>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4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9"/>
          <p:cNvSpPr txBox="1"/>
          <p:nvPr>
            <p:ph idx="1" type="body"/>
          </p:nvPr>
        </p:nvSpPr>
        <p:spPr>
          <a:xfrm>
            <a:off x="457200" y="1151335"/>
            <a:ext cx="4040188" cy="479822"/>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500"/>
              </a:spcBef>
              <a:spcAft>
                <a:spcPts val="0"/>
              </a:spcAft>
              <a:buClr>
                <a:schemeClr val="lt1"/>
              </a:buClr>
              <a:buSzPts val="2500"/>
              <a:buNone/>
              <a:defRPr b="1" sz="25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80"/>
              </a:spcBef>
              <a:spcAft>
                <a:spcPts val="0"/>
              </a:spcAft>
              <a:buClr>
                <a:schemeClr val="lt1"/>
              </a:buClr>
              <a:buSzPts val="1900"/>
              <a:buNone/>
              <a:defRPr b="1" sz="1900"/>
            </a:lvl3pPr>
            <a:lvl4pPr indent="-228600" lvl="3" marL="1828800" algn="l">
              <a:lnSpc>
                <a:spcPct val="100000"/>
              </a:lnSpc>
              <a:spcBef>
                <a:spcPts val="340"/>
              </a:spcBef>
              <a:spcAft>
                <a:spcPts val="0"/>
              </a:spcAft>
              <a:buClr>
                <a:schemeClr val="lt1"/>
              </a:buClr>
              <a:buSzPts val="1700"/>
              <a:buNone/>
              <a:defRPr b="1" sz="1700"/>
            </a:lvl4pPr>
            <a:lvl5pPr indent="-228600" lvl="4" marL="2286000" algn="l">
              <a:lnSpc>
                <a:spcPct val="100000"/>
              </a:lnSpc>
              <a:spcBef>
                <a:spcPts val="340"/>
              </a:spcBef>
              <a:spcAft>
                <a:spcPts val="0"/>
              </a:spcAft>
              <a:buClr>
                <a:schemeClr val="lt1"/>
              </a:buClr>
              <a:buSzPts val="1700"/>
              <a:buNone/>
              <a:defRPr b="1" sz="1700"/>
            </a:lvl5pPr>
            <a:lvl6pPr indent="-228600" lvl="5" marL="2743200" algn="l">
              <a:lnSpc>
                <a:spcPct val="100000"/>
              </a:lnSpc>
              <a:spcBef>
                <a:spcPts val="340"/>
              </a:spcBef>
              <a:spcAft>
                <a:spcPts val="0"/>
              </a:spcAft>
              <a:buClr>
                <a:schemeClr val="lt1"/>
              </a:buClr>
              <a:buSzPts val="1700"/>
              <a:buNone/>
              <a:defRPr b="1" sz="1700"/>
            </a:lvl6pPr>
            <a:lvl7pPr indent="-228600" lvl="6" marL="3200400" algn="l">
              <a:lnSpc>
                <a:spcPct val="100000"/>
              </a:lnSpc>
              <a:spcBef>
                <a:spcPts val="340"/>
              </a:spcBef>
              <a:spcAft>
                <a:spcPts val="0"/>
              </a:spcAft>
              <a:buClr>
                <a:schemeClr val="lt1"/>
              </a:buClr>
              <a:buSzPts val="1700"/>
              <a:buNone/>
              <a:defRPr b="1" sz="1700"/>
            </a:lvl7pPr>
            <a:lvl8pPr indent="-228600" lvl="7" marL="3657600" algn="l">
              <a:lnSpc>
                <a:spcPct val="100000"/>
              </a:lnSpc>
              <a:spcBef>
                <a:spcPts val="340"/>
              </a:spcBef>
              <a:spcAft>
                <a:spcPts val="0"/>
              </a:spcAft>
              <a:buClr>
                <a:schemeClr val="lt1"/>
              </a:buClr>
              <a:buSzPts val="1700"/>
              <a:buNone/>
              <a:defRPr b="1" sz="1700"/>
            </a:lvl8pPr>
            <a:lvl9pPr indent="-228600" lvl="8" marL="4114800" algn="l">
              <a:lnSpc>
                <a:spcPct val="100000"/>
              </a:lnSpc>
              <a:spcBef>
                <a:spcPts val="340"/>
              </a:spcBef>
              <a:spcAft>
                <a:spcPts val="0"/>
              </a:spcAft>
              <a:buClr>
                <a:schemeClr val="lt1"/>
              </a:buClr>
              <a:buSzPts val="1700"/>
              <a:buNone/>
              <a:defRPr b="1" sz="1700"/>
            </a:lvl9pPr>
          </a:lstStyle>
          <a:p/>
        </p:txBody>
      </p:sp>
      <p:sp>
        <p:nvSpPr>
          <p:cNvPr id="124" name="Google Shape;124;p39"/>
          <p:cNvSpPr txBox="1"/>
          <p:nvPr>
            <p:ph idx="2" type="body"/>
          </p:nvPr>
        </p:nvSpPr>
        <p:spPr>
          <a:xfrm>
            <a:off x="457200" y="1631156"/>
            <a:ext cx="4040188" cy="2963466"/>
          </a:xfrm>
          <a:prstGeom prst="rect">
            <a:avLst/>
          </a:prstGeom>
          <a:noFill/>
          <a:ln>
            <a:noFill/>
          </a:ln>
        </p:spPr>
        <p:txBody>
          <a:bodyPr anchorCtr="0" anchor="t" bIns="47525" lIns="95075" spcFirstLastPara="1" rIns="95075" wrap="square" tIns="47525">
            <a:normAutofit/>
          </a:bodyPr>
          <a:lstStyle>
            <a:lvl1pPr indent="-387350" lvl="0" marL="457200" algn="l">
              <a:lnSpc>
                <a:spcPct val="100000"/>
              </a:lnSpc>
              <a:spcBef>
                <a:spcPts val="500"/>
              </a:spcBef>
              <a:spcAft>
                <a:spcPts val="0"/>
              </a:spcAft>
              <a:buClr>
                <a:schemeClr val="lt1"/>
              </a:buClr>
              <a:buSzPts val="2500"/>
              <a:buChar char="•"/>
              <a:defRPr sz="2500"/>
            </a:lvl1pPr>
            <a:lvl2pPr indent="-355600" lvl="1" marL="914400" algn="l">
              <a:lnSpc>
                <a:spcPct val="100000"/>
              </a:lnSpc>
              <a:spcBef>
                <a:spcPts val="400"/>
              </a:spcBef>
              <a:spcAft>
                <a:spcPts val="0"/>
              </a:spcAft>
              <a:buClr>
                <a:schemeClr val="lt1"/>
              </a:buClr>
              <a:buSzPts val="2000"/>
              <a:buChar char="–"/>
              <a:defRPr sz="2000"/>
            </a:lvl2pPr>
            <a:lvl3pPr indent="-349250" lvl="2" marL="1371600" algn="l">
              <a:lnSpc>
                <a:spcPct val="100000"/>
              </a:lnSpc>
              <a:spcBef>
                <a:spcPts val="380"/>
              </a:spcBef>
              <a:spcAft>
                <a:spcPts val="0"/>
              </a:spcAft>
              <a:buClr>
                <a:schemeClr val="lt1"/>
              </a:buClr>
              <a:buSzPts val="1900"/>
              <a:buChar char="•"/>
              <a:defRPr sz="1900"/>
            </a:lvl3pPr>
            <a:lvl4pPr indent="-336550" lvl="3" marL="1828800" algn="l">
              <a:lnSpc>
                <a:spcPct val="100000"/>
              </a:lnSpc>
              <a:spcBef>
                <a:spcPts val="340"/>
              </a:spcBef>
              <a:spcAft>
                <a:spcPts val="0"/>
              </a:spcAft>
              <a:buClr>
                <a:schemeClr val="lt1"/>
              </a:buClr>
              <a:buSzPts val="1700"/>
              <a:buChar char="–"/>
              <a:defRPr sz="1700"/>
            </a:lvl4pPr>
            <a:lvl5pPr indent="-336550" lvl="4" marL="2286000" algn="l">
              <a:lnSpc>
                <a:spcPct val="100000"/>
              </a:lnSpc>
              <a:spcBef>
                <a:spcPts val="340"/>
              </a:spcBef>
              <a:spcAft>
                <a:spcPts val="0"/>
              </a:spcAft>
              <a:buClr>
                <a:schemeClr val="lt1"/>
              </a:buClr>
              <a:buSzPts val="1700"/>
              <a:buChar char="»"/>
              <a:defRPr sz="1700"/>
            </a:lvl5pPr>
            <a:lvl6pPr indent="-336550" lvl="5" marL="2743200" algn="l">
              <a:lnSpc>
                <a:spcPct val="100000"/>
              </a:lnSpc>
              <a:spcBef>
                <a:spcPts val="340"/>
              </a:spcBef>
              <a:spcAft>
                <a:spcPts val="0"/>
              </a:spcAft>
              <a:buClr>
                <a:schemeClr val="lt1"/>
              </a:buClr>
              <a:buSzPts val="1700"/>
              <a:buChar char="•"/>
              <a:defRPr sz="1700"/>
            </a:lvl6pPr>
            <a:lvl7pPr indent="-336550" lvl="6" marL="3200400" algn="l">
              <a:lnSpc>
                <a:spcPct val="100000"/>
              </a:lnSpc>
              <a:spcBef>
                <a:spcPts val="340"/>
              </a:spcBef>
              <a:spcAft>
                <a:spcPts val="0"/>
              </a:spcAft>
              <a:buClr>
                <a:schemeClr val="lt1"/>
              </a:buClr>
              <a:buSzPts val="1700"/>
              <a:buChar char="•"/>
              <a:defRPr sz="1700"/>
            </a:lvl7pPr>
            <a:lvl8pPr indent="-336550" lvl="7" marL="3657600" algn="l">
              <a:lnSpc>
                <a:spcPct val="100000"/>
              </a:lnSpc>
              <a:spcBef>
                <a:spcPts val="340"/>
              </a:spcBef>
              <a:spcAft>
                <a:spcPts val="0"/>
              </a:spcAft>
              <a:buClr>
                <a:schemeClr val="lt1"/>
              </a:buClr>
              <a:buSzPts val="1700"/>
              <a:buChar char="•"/>
              <a:defRPr sz="1700"/>
            </a:lvl8pPr>
            <a:lvl9pPr indent="-336550" lvl="8" marL="4114800" algn="l">
              <a:lnSpc>
                <a:spcPct val="100000"/>
              </a:lnSpc>
              <a:spcBef>
                <a:spcPts val="340"/>
              </a:spcBef>
              <a:spcAft>
                <a:spcPts val="0"/>
              </a:spcAft>
              <a:buClr>
                <a:schemeClr val="lt1"/>
              </a:buClr>
              <a:buSzPts val="1700"/>
              <a:buChar char="•"/>
              <a:defRPr sz="1700"/>
            </a:lvl9pPr>
          </a:lstStyle>
          <a:p/>
        </p:txBody>
      </p:sp>
      <p:sp>
        <p:nvSpPr>
          <p:cNvPr id="125" name="Google Shape;125;p39"/>
          <p:cNvSpPr txBox="1"/>
          <p:nvPr>
            <p:ph idx="3" type="body"/>
          </p:nvPr>
        </p:nvSpPr>
        <p:spPr>
          <a:xfrm>
            <a:off x="4645033" y="1151335"/>
            <a:ext cx="4041775" cy="479822"/>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500"/>
              </a:spcBef>
              <a:spcAft>
                <a:spcPts val="0"/>
              </a:spcAft>
              <a:buClr>
                <a:schemeClr val="lt1"/>
              </a:buClr>
              <a:buSzPts val="2500"/>
              <a:buNone/>
              <a:defRPr b="1" sz="25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80"/>
              </a:spcBef>
              <a:spcAft>
                <a:spcPts val="0"/>
              </a:spcAft>
              <a:buClr>
                <a:schemeClr val="lt1"/>
              </a:buClr>
              <a:buSzPts val="1900"/>
              <a:buNone/>
              <a:defRPr b="1" sz="1900"/>
            </a:lvl3pPr>
            <a:lvl4pPr indent="-228600" lvl="3" marL="1828800" algn="l">
              <a:lnSpc>
                <a:spcPct val="100000"/>
              </a:lnSpc>
              <a:spcBef>
                <a:spcPts val="340"/>
              </a:spcBef>
              <a:spcAft>
                <a:spcPts val="0"/>
              </a:spcAft>
              <a:buClr>
                <a:schemeClr val="lt1"/>
              </a:buClr>
              <a:buSzPts val="1700"/>
              <a:buNone/>
              <a:defRPr b="1" sz="1700"/>
            </a:lvl4pPr>
            <a:lvl5pPr indent="-228600" lvl="4" marL="2286000" algn="l">
              <a:lnSpc>
                <a:spcPct val="100000"/>
              </a:lnSpc>
              <a:spcBef>
                <a:spcPts val="340"/>
              </a:spcBef>
              <a:spcAft>
                <a:spcPts val="0"/>
              </a:spcAft>
              <a:buClr>
                <a:schemeClr val="lt1"/>
              </a:buClr>
              <a:buSzPts val="1700"/>
              <a:buNone/>
              <a:defRPr b="1" sz="1700"/>
            </a:lvl5pPr>
            <a:lvl6pPr indent="-228600" lvl="5" marL="2743200" algn="l">
              <a:lnSpc>
                <a:spcPct val="100000"/>
              </a:lnSpc>
              <a:spcBef>
                <a:spcPts val="340"/>
              </a:spcBef>
              <a:spcAft>
                <a:spcPts val="0"/>
              </a:spcAft>
              <a:buClr>
                <a:schemeClr val="lt1"/>
              </a:buClr>
              <a:buSzPts val="1700"/>
              <a:buNone/>
              <a:defRPr b="1" sz="1700"/>
            </a:lvl6pPr>
            <a:lvl7pPr indent="-228600" lvl="6" marL="3200400" algn="l">
              <a:lnSpc>
                <a:spcPct val="100000"/>
              </a:lnSpc>
              <a:spcBef>
                <a:spcPts val="340"/>
              </a:spcBef>
              <a:spcAft>
                <a:spcPts val="0"/>
              </a:spcAft>
              <a:buClr>
                <a:schemeClr val="lt1"/>
              </a:buClr>
              <a:buSzPts val="1700"/>
              <a:buNone/>
              <a:defRPr b="1" sz="1700"/>
            </a:lvl7pPr>
            <a:lvl8pPr indent="-228600" lvl="7" marL="3657600" algn="l">
              <a:lnSpc>
                <a:spcPct val="100000"/>
              </a:lnSpc>
              <a:spcBef>
                <a:spcPts val="340"/>
              </a:spcBef>
              <a:spcAft>
                <a:spcPts val="0"/>
              </a:spcAft>
              <a:buClr>
                <a:schemeClr val="lt1"/>
              </a:buClr>
              <a:buSzPts val="1700"/>
              <a:buNone/>
              <a:defRPr b="1" sz="1700"/>
            </a:lvl8pPr>
            <a:lvl9pPr indent="-228600" lvl="8" marL="4114800" algn="l">
              <a:lnSpc>
                <a:spcPct val="100000"/>
              </a:lnSpc>
              <a:spcBef>
                <a:spcPts val="340"/>
              </a:spcBef>
              <a:spcAft>
                <a:spcPts val="0"/>
              </a:spcAft>
              <a:buClr>
                <a:schemeClr val="lt1"/>
              </a:buClr>
              <a:buSzPts val="1700"/>
              <a:buNone/>
              <a:defRPr b="1" sz="1700"/>
            </a:lvl9pPr>
          </a:lstStyle>
          <a:p/>
        </p:txBody>
      </p:sp>
      <p:sp>
        <p:nvSpPr>
          <p:cNvPr id="126" name="Google Shape;126;p39"/>
          <p:cNvSpPr txBox="1"/>
          <p:nvPr>
            <p:ph idx="4" type="body"/>
          </p:nvPr>
        </p:nvSpPr>
        <p:spPr>
          <a:xfrm>
            <a:off x="4645033" y="1631156"/>
            <a:ext cx="4041775" cy="2963466"/>
          </a:xfrm>
          <a:prstGeom prst="rect">
            <a:avLst/>
          </a:prstGeom>
          <a:noFill/>
          <a:ln>
            <a:noFill/>
          </a:ln>
        </p:spPr>
        <p:txBody>
          <a:bodyPr anchorCtr="0" anchor="t" bIns="47525" lIns="95075" spcFirstLastPara="1" rIns="95075" wrap="square" tIns="47525">
            <a:normAutofit/>
          </a:bodyPr>
          <a:lstStyle>
            <a:lvl1pPr indent="-387350" lvl="0" marL="457200" algn="l">
              <a:lnSpc>
                <a:spcPct val="100000"/>
              </a:lnSpc>
              <a:spcBef>
                <a:spcPts val="500"/>
              </a:spcBef>
              <a:spcAft>
                <a:spcPts val="0"/>
              </a:spcAft>
              <a:buClr>
                <a:schemeClr val="lt1"/>
              </a:buClr>
              <a:buSzPts val="2500"/>
              <a:buChar char="•"/>
              <a:defRPr sz="2500"/>
            </a:lvl1pPr>
            <a:lvl2pPr indent="-355600" lvl="1" marL="914400" algn="l">
              <a:lnSpc>
                <a:spcPct val="100000"/>
              </a:lnSpc>
              <a:spcBef>
                <a:spcPts val="400"/>
              </a:spcBef>
              <a:spcAft>
                <a:spcPts val="0"/>
              </a:spcAft>
              <a:buClr>
                <a:schemeClr val="lt1"/>
              </a:buClr>
              <a:buSzPts val="2000"/>
              <a:buChar char="–"/>
              <a:defRPr sz="2000"/>
            </a:lvl2pPr>
            <a:lvl3pPr indent="-349250" lvl="2" marL="1371600" algn="l">
              <a:lnSpc>
                <a:spcPct val="100000"/>
              </a:lnSpc>
              <a:spcBef>
                <a:spcPts val="380"/>
              </a:spcBef>
              <a:spcAft>
                <a:spcPts val="0"/>
              </a:spcAft>
              <a:buClr>
                <a:schemeClr val="lt1"/>
              </a:buClr>
              <a:buSzPts val="1900"/>
              <a:buChar char="•"/>
              <a:defRPr sz="1900"/>
            </a:lvl3pPr>
            <a:lvl4pPr indent="-336550" lvl="3" marL="1828800" algn="l">
              <a:lnSpc>
                <a:spcPct val="100000"/>
              </a:lnSpc>
              <a:spcBef>
                <a:spcPts val="340"/>
              </a:spcBef>
              <a:spcAft>
                <a:spcPts val="0"/>
              </a:spcAft>
              <a:buClr>
                <a:schemeClr val="lt1"/>
              </a:buClr>
              <a:buSzPts val="1700"/>
              <a:buChar char="–"/>
              <a:defRPr sz="1700"/>
            </a:lvl4pPr>
            <a:lvl5pPr indent="-336550" lvl="4" marL="2286000" algn="l">
              <a:lnSpc>
                <a:spcPct val="100000"/>
              </a:lnSpc>
              <a:spcBef>
                <a:spcPts val="340"/>
              </a:spcBef>
              <a:spcAft>
                <a:spcPts val="0"/>
              </a:spcAft>
              <a:buClr>
                <a:schemeClr val="lt1"/>
              </a:buClr>
              <a:buSzPts val="1700"/>
              <a:buChar char="»"/>
              <a:defRPr sz="1700"/>
            </a:lvl5pPr>
            <a:lvl6pPr indent="-336550" lvl="5" marL="2743200" algn="l">
              <a:lnSpc>
                <a:spcPct val="100000"/>
              </a:lnSpc>
              <a:spcBef>
                <a:spcPts val="340"/>
              </a:spcBef>
              <a:spcAft>
                <a:spcPts val="0"/>
              </a:spcAft>
              <a:buClr>
                <a:schemeClr val="lt1"/>
              </a:buClr>
              <a:buSzPts val="1700"/>
              <a:buChar char="•"/>
              <a:defRPr sz="1700"/>
            </a:lvl6pPr>
            <a:lvl7pPr indent="-336550" lvl="6" marL="3200400" algn="l">
              <a:lnSpc>
                <a:spcPct val="100000"/>
              </a:lnSpc>
              <a:spcBef>
                <a:spcPts val="340"/>
              </a:spcBef>
              <a:spcAft>
                <a:spcPts val="0"/>
              </a:spcAft>
              <a:buClr>
                <a:schemeClr val="lt1"/>
              </a:buClr>
              <a:buSzPts val="1700"/>
              <a:buChar char="•"/>
              <a:defRPr sz="1700"/>
            </a:lvl7pPr>
            <a:lvl8pPr indent="-336550" lvl="7" marL="3657600" algn="l">
              <a:lnSpc>
                <a:spcPct val="100000"/>
              </a:lnSpc>
              <a:spcBef>
                <a:spcPts val="340"/>
              </a:spcBef>
              <a:spcAft>
                <a:spcPts val="0"/>
              </a:spcAft>
              <a:buClr>
                <a:schemeClr val="lt1"/>
              </a:buClr>
              <a:buSzPts val="1700"/>
              <a:buChar char="•"/>
              <a:defRPr sz="1700"/>
            </a:lvl8pPr>
            <a:lvl9pPr indent="-336550" lvl="8" marL="4114800" algn="l">
              <a:lnSpc>
                <a:spcPct val="100000"/>
              </a:lnSpc>
              <a:spcBef>
                <a:spcPts val="340"/>
              </a:spcBef>
              <a:spcAft>
                <a:spcPts val="0"/>
              </a:spcAft>
              <a:buClr>
                <a:schemeClr val="lt1"/>
              </a:buClr>
              <a:buSzPts val="1700"/>
              <a:buChar char="•"/>
              <a:defRPr sz="1700"/>
            </a:lvl9pPr>
          </a:lstStyle>
          <a:p/>
        </p:txBody>
      </p:sp>
      <p:sp>
        <p:nvSpPr>
          <p:cNvPr id="127" name="Google Shape;127;p39"/>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9"/>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9"/>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40"/>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0"/>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0"/>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0"/>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41"/>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1"/>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1"/>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42"/>
          <p:cNvSpPr txBox="1"/>
          <p:nvPr>
            <p:ph type="title"/>
          </p:nvPr>
        </p:nvSpPr>
        <p:spPr>
          <a:xfrm>
            <a:off x="457202" y="204787"/>
            <a:ext cx="3008313" cy="871538"/>
          </a:xfrm>
          <a:prstGeom prst="rect">
            <a:avLst/>
          </a:prstGeom>
          <a:noFill/>
          <a:ln>
            <a:noFill/>
          </a:ln>
        </p:spPr>
        <p:txBody>
          <a:bodyPr anchorCtr="0" anchor="b" bIns="47525" lIns="95075" spcFirstLastPara="1" rIns="95075" wrap="square" tIns="47525">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2"/>
          <p:cNvSpPr txBox="1"/>
          <p:nvPr>
            <p:ph idx="1" type="body"/>
          </p:nvPr>
        </p:nvSpPr>
        <p:spPr>
          <a:xfrm>
            <a:off x="3575051" y="204792"/>
            <a:ext cx="5111750" cy="4389835"/>
          </a:xfrm>
          <a:prstGeom prst="rect">
            <a:avLst/>
          </a:prstGeom>
          <a:noFill/>
          <a:ln>
            <a:noFill/>
          </a:ln>
        </p:spPr>
        <p:txBody>
          <a:bodyPr anchorCtr="0" anchor="t" bIns="47525" lIns="95075" spcFirstLastPara="1" rIns="95075" wrap="square" tIns="47525">
            <a:normAutofit/>
          </a:bodyPr>
          <a:lstStyle>
            <a:lvl1pPr indent="-444500" lvl="0" marL="457200" algn="l">
              <a:lnSpc>
                <a:spcPct val="100000"/>
              </a:lnSpc>
              <a:spcBef>
                <a:spcPts val="680"/>
              </a:spcBef>
              <a:spcAft>
                <a:spcPts val="0"/>
              </a:spcAft>
              <a:buClr>
                <a:schemeClr val="lt1"/>
              </a:buClr>
              <a:buSzPts val="3400"/>
              <a:buChar char="•"/>
              <a:defRPr sz="3400"/>
            </a:lvl1pPr>
            <a:lvl2pPr indent="-412750" lvl="1" marL="914400" algn="l">
              <a:lnSpc>
                <a:spcPct val="100000"/>
              </a:lnSpc>
              <a:spcBef>
                <a:spcPts val="580"/>
              </a:spcBef>
              <a:spcAft>
                <a:spcPts val="0"/>
              </a:spcAft>
              <a:buClr>
                <a:schemeClr val="lt1"/>
              </a:buClr>
              <a:buSzPts val="2900"/>
              <a:buChar char="–"/>
              <a:defRPr sz="2900"/>
            </a:lvl2pPr>
            <a:lvl3pPr indent="-387350" lvl="2" marL="1371600" algn="l">
              <a:lnSpc>
                <a:spcPct val="100000"/>
              </a:lnSpc>
              <a:spcBef>
                <a:spcPts val="500"/>
              </a:spcBef>
              <a:spcAft>
                <a:spcPts val="0"/>
              </a:spcAft>
              <a:buClr>
                <a:schemeClr val="lt1"/>
              </a:buClr>
              <a:buSzPts val="2500"/>
              <a:buChar char="•"/>
              <a:defRPr sz="2500"/>
            </a:lvl3pPr>
            <a:lvl4pPr indent="-355600" lvl="3" marL="1828800" algn="l">
              <a:lnSpc>
                <a:spcPct val="100000"/>
              </a:lnSpc>
              <a:spcBef>
                <a:spcPts val="400"/>
              </a:spcBef>
              <a:spcAft>
                <a:spcPts val="0"/>
              </a:spcAft>
              <a:buClr>
                <a:schemeClr val="lt1"/>
              </a:buClr>
              <a:buSzPts val="2000"/>
              <a:buChar char="–"/>
              <a:defRPr sz="2000"/>
            </a:lvl4pPr>
            <a:lvl5pPr indent="-355600" lvl="4" marL="2286000" algn="l">
              <a:lnSpc>
                <a:spcPct val="100000"/>
              </a:lnSpc>
              <a:spcBef>
                <a:spcPts val="400"/>
              </a:spcBef>
              <a:spcAft>
                <a:spcPts val="0"/>
              </a:spcAft>
              <a:buClr>
                <a:schemeClr val="lt1"/>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142" name="Google Shape;142;p42"/>
          <p:cNvSpPr txBox="1"/>
          <p:nvPr>
            <p:ph idx="2" type="body"/>
          </p:nvPr>
        </p:nvSpPr>
        <p:spPr>
          <a:xfrm>
            <a:off x="457202" y="1076328"/>
            <a:ext cx="3008313" cy="3518297"/>
          </a:xfrm>
          <a:prstGeom prst="rect">
            <a:avLst/>
          </a:prstGeom>
          <a:noFill/>
          <a:ln>
            <a:noFill/>
          </a:ln>
        </p:spPr>
        <p:txBody>
          <a:bodyPr anchorCtr="0" anchor="t" bIns="47525" lIns="95075" spcFirstLastPara="1" rIns="95075" wrap="square" tIns="47525">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20"/>
              </a:spcBef>
              <a:spcAft>
                <a:spcPts val="0"/>
              </a:spcAft>
              <a:buClr>
                <a:schemeClr val="lt1"/>
              </a:buClr>
              <a:buSzPts val="1100"/>
              <a:buNone/>
              <a:defRPr sz="1100"/>
            </a:lvl3pPr>
            <a:lvl4pPr indent="-228600" lvl="3" marL="1828800" algn="l">
              <a:lnSpc>
                <a:spcPct val="100000"/>
              </a:lnSpc>
              <a:spcBef>
                <a:spcPts val="200"/>
              </a:spcBef>
              <a:spcAft>
                <a:spcPts val="0"/>
              </a:spcAft>
              <a:buClr>
                <a:schemeClr val="lt1"/>
              </a:buClr>
              <a:buSzPts val="1000"/>
              <a:buNone/>
              <a:defRPr sz="1000"/>
            </a:lvl4pPr>
            <a:lvl5pPr indent="-228600" lvl="4" marL="2286000" algn="l">
              <a:lnSpc>
                <a:spcPct val="100000"/>
              </a:lnSpc>
              <a:spcBef>
                <a:spcPts val="200"/>
              </a:spcBef>
              <a:spcAft>
                <a:spcPts val="0"/>
              </a:spcAft>
              <a:buClr>
                <a:schemeClr val="lt1"/>
              </a:buClr>
              <a:buSzPts val="1000"/>
              <a:buNone/>
              <a:defRPr sz="1000"/>
            </a:lvl5pPr>
            <a:lvl6pPr indent="-228600" lvl="5" marL="2743200" algn="l">
              <a:lnSpc>
                <a:spcPct val="100000"/>
              </a:lnSpc>
              <a:spcBef>
                <a:spcPts val="200"/>
              </a:spcBef>
              <a:spcAft>
                <a:spcPts val="0"/>
              </a:spcAft>
              <a:buClr>
                <a:schemeClr val="lt1"/>
              </a:buClr>
              <a:buSzPts val="1000"/>
              <a:buNone/>
              <a:defRPr sz="1000"/>
            </a:lvl6pPr>
            <a:lvl7pPr indent="-228600" lvl="6" marL="3200400" algn="l">
              <a:lnSpc>
                <a:spcPct val="100000"/>
              </a:lnSpc>
              <a:spcBef>
                <a:spcPts val="200"/>
              </a:spcBef>
              <a:spcAft>
                <a:spcPts val="0"/>
              </a:spcAft>
              <a:buClr>
                <a:schemeClr val="lt1"/>
              </a:buClr>
              <a:buSzPts val="1000"/>
              <a:buNone/>
              <a:defRPr sz="1000"/>
            </a:lvl7pPr>
            <a:lvl8pPr indent="-228600" lvl="7" marL="3657600" algn="l">
              <a:lnSpc>
                <a:spcPct val="100000"/>
              </a:lnSpc>
              <a:spcBef>
                <a:spcPts val="200"/>
              </a:spcBef>
              <a:spcAft>
                <a:spcPts val="0"/>
              </a:spcAft>
              <a:buClr>
                <a:schemeClr val="lt1"/>
              </a:buClr>
              <a:buSzPts val="1000"/>
              <a:buNone/>
              <a:defRPr sz="1000"/>
            </a:lvl8pPr>
            <a:lvl9pPr indent="-228600" lvl="8" marL="4114800" algn="l">
              <a:lnSpc>
                <a:spcPct val="100000"/>
              </a:lnSpc>
              <a:spcBef>
                <a:spcPts val="200"/>
              </a:spcBef>
              <a:spcAft>
                <a:spcPts val="0"/>
              </a:spcAft>
              <a:buClr>
                <a:schemeClr val="lt1"/>
              </a:buClr>
              <a:buSzPts val="1000"/>
              <a:buNone/>
              <a:defRPr sz="1000"/>
            </a:lvl9pPr>
          </a:lstStyle>
          <a:p/>
        </p:txBody>
      </p:sp>
      <p:sp>
        <p:nvSpPr>
          <p:cNvPr id="143" name="Google Shape;143;p42"/>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2"/>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2"/>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26"/>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6"/>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43"/>
          <p:cNvSpPr txBox="1"/>
          <p:nvPr>
            <p:ph type="title"/>
          </p:nvPr>
        </p:nvSpPr>
        <p:spPr>
          <a:xfrm>
            <a:off x="1792288" y="3600452"/>
            <a:ext cx="5486400" cy="425055"/>
          </a:xfrm>
          <a:prstGeom prst="rect">
            <a:avLst/>
          </a:prstGeom>
          <a:noFill/>
          <a:ln>
            <a:noFill/>
          </a:ln>
        </p:spPr>
        <p:txBody>
          <a:bodyPr anchorCtr="0" anchor="b" bIns="47525" lIns="95075" spcFirstLastPara="1" rIns="95075" wrap="square" tIns="47525">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3"/>
          <p:cNvSpPr/>
          <p:nvPr>
            <p:ph idx="2" type="pic"/>
          </p:nvPr>
        </p:nvSpPr>
        <p:spPr>
          <a:xfrm>
            <a:off x="1792288" y="459581"/>
            <a:ext cx="5486400" cy="3086100"/>
          </a:xfrm>
          <a:prstGeom prst="rect">
            <a:avLst/>
          </a:prstGeom>
          <a:noFill/>
          <a:ln>
            <a:noFill/>
          </a:ln>
        </p:spPr>
        <p:txBody>
          <a:bodyPr anchorCtr="0" anchor="t" bIns="47525" lIns="95075" spcFirstLastPara="1" rIns="95075" wrap="square" tIns="47525">
            <a:normAutofit/>
          </a:bodyPr>
          <a:lstStyle>
            <a:lvl1pPr lvl="0" marR="0" rtl="0" algn="l">
              <a:lnSpc>
                <a:spcPct val="100000"/>
              </a:lnSpc>
              <a:spcBef>
                <a:spcPts val="680"/>
              </a:spcBef>
              <a:spcAft>
                <a:spcPts val="0"/>
              </a:spcAft>
              <a:buClr>
                <a:schemeClr val="lt1"/>
              </a:buClr>
              <a:buSzPts val="3400"/>
              <a:buFont typeface="Arial"/>
              <a:buNone/>
              <a:defRPr b="0" i="0" sz="3400" u="none" cap="none" strike="noStrike">
                <a:solidFill>
                  <a:schemeClr val="lt1"/>
                </a:solidFill>
                <a:latin typeface="Calibri"/>
                <a:ea typeface="Calibri"/>
                <a:cs typeface="Calibri"/>
                <a:sym typeface="Calibri"/>
              </a:defRPr>
            </a:lvl1pPr>
            <a:lvl2pPr lvl="1" marR="0" rtl="0" algn="l">
              <a:lnSpc>
                <a:spcPct val="100000"/>
              </a:lnSpc>
              <a:spcBef>
                <a:spcPts val="580"/>
              </a:spcBef>
              <a:spcAft>
                <a:spcPts val="0"/>
              </a:spcAft>
              <a:buClr>
                <a:schemeClr val="lt1"/>
              </a:buClr>
              <a:buSzPts val="2900"/>
              <a:buFont typeface="Arial"/>
              <a:buNone/>
              <a:defRPr b="0" i="0" sz="2900" u="none" cap="none" strike="noStrike">
                <a:solidFill>
                  <a:schemeClr val="lt1"/>
                </a:solidFill>
                <a:latin typeface="Calibri"/>
                <a:ea typeface="Calibri"/>
                <a:cs typeface="Calibri"/>
                <a:sym typeface="Calibri"/>
              </a:defRPr>
            </a:lvl2pPr>
            <a:lvl3pPr lvl="2" marR="0" rtl="0" algn="l">
              <a:lnSpc>
                <a:spcPct val="100000"/>
              </a:lnSpc>
              <a:spcBef>
                <a:spcPts val="500"/>
              </a:spcBef>
              <a:spcAft>
                <a:spcPts val="0"/>
              </a:spcAft>
              <a:buClr>
                <a:schemeClr val="lt1"/>
              </a:buClr>
              <a:buSzPts val="2500"/>
              <a:buFont typeface="Arial"/>
              <a:buNone/>
              <a:defRPr b="0" i="0" sz="25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49" name="Google Shape;149;p43"/>
          <p:cNvSpPr txBox="1"/>
          <p:nvPr>
            <p:ph idx="1" type="body"/>
          </p:nvPr>
        </p:nvSpPr>
        <p:spPr>
          <a:xfrm>
            <a:off x="1792288" y="4025508"/>
            <a:ext cx="5486400" cy="603647"/>
          </a:xfrm>
          <a:prstGeom prst="rect">
            <a:avLst/>
          </a:prstGeom>
          <a:noFill/>
          <a:ln>
            <a:noFill/>
          </a:ln>
        </p:spPr>
        <p:txBody>
          <a:bodyPr anchorCtr="0" anchor="t" bIns="47525" lIns="95075" spcFirstLastPara="1" rIns="95075" wrap="square" tIns="47525">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20"/>
              </a:spcBef>
              <a:spcAft>
                <a:spcPts val="0"/>
              </a:spcAft>
              <a:buClr>
                <a:schemeClr val="lt1"/>
              </a:buClr>
              <a:buSzPts val="1100"/>
              <a:buNone/>
              <a:defRPr sz="1100"/>
            </a:lvl3pPr>
            <a:lvl4pPr indent="-228600" lvl="3" marL="1828800" algn="l">
              <a:lnSpc>
                <a:spcPct val="100000"/>
              </a:lnSpc>
              <a:spcBef>
                <a:spcPts val="200"/>
              </a:spcBef>
              <a:spcAft>
                <a:spcPts val="0"/>
              </a:spcAft>
              <a:buClr>
                <a:schemeClr val="lt1"/>
              </a:buClr>
              <a:buSzPts val="1000"/>
              <a:buNone/>
              <a:defRPr sz="1000"/>
            </a:lvl4pPr>
            <a:lvl5pPr indent="-228600" lvl="4" marL="2286000" algn="l">
              <a:lnSpc>
                <a:spcPct val="100000"/>
              </a:lnSpc>
              <a:spcBef>
                <a:spcPts val="200"/>
              </a:spcBef>
              <a:spcAft>
                <a:spcPts val="0"/>
              </a:spcAft>
              <a:buClr>
                <a:schemeClr val="lt1"/>
              </a:buClr>
              <a:buSzPts val="1000"/>
              <a:buNone/>
              <a:defRPr sz="1000"/>
            </a:lvl5pPr>
            <a:lvl6pPr indent="-228600" lvl="5" marL="2743200" algn="l">
              <a:lnSpc>
                <a:spcPct val="100000"/>
              </a:lnSpc>
              <a:spcBef>
                <a:spcPts val="200"/>
              </a:spcBef>
              <a:spcAft>
                <a:spcPts val="0"/>
              </a:spcAft>
              <a:buClr>
                <a:schemeClr val="lt1"/>
              </a:buClr>
              <a:buSzPts val="1000"/>
              <a:buNone/>
              <a:defRPr sz="1000"/>
            </a:lvl6pPr>
            <a:lvl7pPr indent="-228600" lvl="6" marL="3200400" algn="l">
              <a:lnSpc>
                <a:spcPct val="100000"/>
              </a:lnSpc>
              <a:spcBef>
                <a:spcPts val="200"/>
              </a:spcBef>
              <a:spcAft>
                <a:spcPts val="0"/>
              </a:spcAft>
              <a:buClr>
                <a:schemeClr val="lt1"/>
              </a:buClr>
              <a:buSzPts val="1000"/>
              <a:buNone/>
              <a:defRPr sz="1000"/>
            </a:lvl7pPr>
            <a:lvl8pPr indent="-228600" lvl="7" marL="3657600" algn="l">
              <a:lnSpc>
                <a:spcPct val="100000"/>
              </a:lnSpc>
              <a:spcBef>
                <a:spcPts val="200"/>
              </a:spcBef>
              <a:spcAft>
                <a:spcPts val="0"/>
              </a:spcAft>
              <a:buClr>
                <a:schemeClr val="lt1"/>
              </a:buClr>
              <a:buSzPts val="1000"/>
              <a:buNone/>
              <a:defRPr sz="1000"/>
            </a:lvl8pPr>
            <a:lvl9pPr indent="-228600" lvl="8" marL="4114800" algn="l">
              <a:lnSpc>
                <a:spcPct val="100000"/>
              </a:lnSpc>
              <a:spcBef>
                <a:spcPts val="200"/>
              </a:spcBef>
              <a:spcAft>
                <a:spcPts val="0"/>
              </a:spcAft>
              <a:buClr>
                <a:schemeClr val="lt1"/>
              </a:buClr>
              <a:buSzPts val="1000"/>
              <a:buNone/>
              <a:defRPr sz="1000"/>
            </a:lvl9pPr>
          </a:lstStyle>
          <a:p/>
        </p:txBody>
      </p:sp>
      <p:sp>
        <p:nvSpPr>
          <p:cNvPr id="150" name="Google Shape;150;p43"/>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3"/>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3"/>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44"/>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4"/>
          <p:cNvSpPr txBox="1"/>
          <p:nvPr>
            <p:ph idx="1" type="body"/>
          </p:nvPr>
        </p:nvSpPr>
        <p:spPr>
          <a:xfrm rot="5400000">
            <a:off x="2874764" y="-1217413"/>
            <a:ext cx="3394472" cy="8229600"/>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56" name="Google Shape;156;p44"/>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4"/>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4"/>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45"/>
          <p:cNvSpPr txBox="1"/>
          <p:nvPr>
            <p:ph type="title"/>
          </p:nvPr>
        </p:nvSpPr>
        <p:spPr>
          <a:xfrm rot="5400000">
            <a:off x="5463778" y="1371604"/>
            <a:ext cx="4388644" cy="205740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5"/>
          <p:cNvSpPr txBox="1"/>
          <p:nvPr>
            <p:ph idx="1" type="body"/>
          </p:nvPr>
        </p:nvSpPr>
        <p:spPr>
          <a:xfrm rot="5400000">
            <a:off x="1272778" y="-609596"/>
            <a:ext cx="4388644" cy="6019800"/>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62" name="Google Shape;162;p45"/>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5"/>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5"/>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7"/>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1" name="Google Shape;31;p27"/>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8"/>
          <p:cNvSpPr txBox="1"/>
          <p:nvPr>
            <p:ph type="title"/>
          </p:nvPr>
        </p:nvSpPr>
        <p:spPr>
          <a:xfrm>
            <a:off x="722313" y="1771651"/>
            <a:ext cx="7772400" cy="165020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4800"/>
              <a:buFont typeface="Arial"/>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 type="body"/>
          </p:nvPr>
        </p:nvSpPr>
        <p:spPr>
          <a:xfrm>
            <a:off x="722313" y="3470149"/>
            <a:ext cx="77724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SzPts val="2040"/>
              <a:buNone/>
              <a:defRPr sz="2400">
                <a:solidFill>
                  <a:schemeClr val="dk2"/>
                </a:solidFill>
              </a:defRPr>
            </a:lvl1pPr>
            <a:lvl2pPr indent="-228600" lvl="1" marL="914400" algn="l">
              <a:lnSpc>
                <a:spcPct val="100000"/>
              </a:lnSpc>
              <a:spcBef>
                <a:spcPts val="360"/>
              </a:spcBef>
              <a:spcAft>
                <a:spcPts val="0"/>
              </a:spcAft>
              <a:buSzPts val="1530"/>
              <a:buNone/>
              <a:defRPr sz="1800">
                <a:solidFill>
                  <a:srgbClr val="8B8B8D"/>
                </a:solidFill>
              </a:defRPr>
            </a:lvl2pPr>
            <a:lvl3pPr indent="-228600" lvl="2" marL="1371600" algn="l">
              <a:lnSpc>
                <a:spcPct val="100000"/>
              </a:lnSpc>
              <a:spcBef>
                <a:spcPts val="320"/>
              </a:spcBef>
              <a:spcAft>
                <a:spcPts val="0"/>
              </a:spcAft>
              <a:buSzPts val="1440"/>
              <a:buNone/>
              <a:defRPr sz="1600">
                <a:solidFill>
                  <a:srgbClr val="8B8B8D"/>
                </a:solidFill>
              </a:defRPr>
            </a:lvl3pPr>
            <a:lvl4pPr indent="-228600" lvl="3" marL="1828800" algn="l">
              <a:lnSpc>
                <a:spcPct val="100000"/>
              </a:lnSpc>
              <a:spcBef>
                <a:spcPts val="280"/>
              </a:spcBef>
              <a:spcAft>
                <a:spcPts val="0"/>
              </a:spcAft>
              <a:buSzPts val="1400"/>
              <a:buNone/>
              <a:defRPr sz="1400">
                <a:solidFill>
                  <a:srgbClr val="8B8B8D"/>
                </a:solidFill>
              </a:defRPr>
            </a:lvl4pPr>
            <a:lvl5pPr indent="-228600" lvl="4" marL="2286000" algn="l">
              <a:lnSpc>
                <a:spcPct val="100000"/>
              </a:lnSpc>
              <a:spcBef>
                <a:spcPts val="280"/>
              </a:spcBef>
              <a:spcAft>
                <a:spcPts val="0"/>
              </a:spcAft>
              <a:buSzPts val="1400"/>
              <a:buNone/>
              <a:defRPr sz="1400">
                <a:solidFill>
                  <a:srgbClr val="8B8B8D"/>
                </a:solidFill>
              </a:defRPr>
            </a:lvl5pPr>
            <a:lvl6pPr indent="-228600" lvl="5" marL="2743200" algn="l">
              <a:lnSpc>
                <a:spcPct val="100000"/>
              </a:lnSpc>
              <a:spcBef>
                <a:spcPts val="280"/>
              </a:spcBef>
              <a:spcAft>
                <a:spcPts val="0"/>
              </a:spcAft>
              <a:buSzPts val="1400"/>
              <a:buNone/>
              <a:defRPr sz="1400">
                <a:solidFill>
                  <a:srgbClr val="8B8B8D"/>
                </a:solidFill>
              </a:defRPr>
            </a:lvl6pPr>
            <a:lvl7pPr indent="-228600" lvl="6" marL="3200400" algn="l">
              <a:lnSpc>
                <a:spcPct val="100000"/>
              </a:lnSpc>
              <a:spcBef>
                <a:spcPts val="280"/>
              </a:spcBef>
              <a:spcAft>
                <a:spcPts val="0"/>
              </a:spcAft>
              <a:buSzPts val="1400"/>
              <a:buNone/>
              <a:defRPr sz="1400">
                <a:solidFill>
                  <a:srgbClr val="8B8B8D"/>
                </a:solidFill>
              </a:defRPr>
            </a:lvl7pPr>
            <a:lvl8pPr indent="-228600" lvl="7" marL="3657600" algn="l">
              <a:lnSpc>
                <a:spcPct val="100000"/>
              </a:lnSpc>
              <a:spcBef>
                <a:spcPts val="280"/>
              </a:spcBef>
              <a:spcAft>
                <a:spcPts val="0"/>
              </a:spcAft>
              <a:buSzPts val="1400"/>
              <a:buNone/>
              <a:defRPr sz="1400">
                <a:solidFill>
                  <a:srgbClr val="8B8B8D"/>
                </a:solidFill>
              </a:defRPr>
            </a:lvl8pPr>
            <a:lvl9pPr indent="-228600" lvl="8" marL="4114800" algn="l">
              <a:lnSpc>
                <a:spcPct val="100000"/>
              </a:lnSpc>
              <a:spcBef>
                <a:spcPts val="280"/>
              </a:spcBef>
              <a:spcAft>
                <a:spcPts val="0"/>
              </a:spcAft>
              <a:buSzPts val="1400"/>
              <a:buNone/>
              <a:defRPr sz="1400">
                <a:solidFill>
                  <a:srgbClr val="8B8B8D"/>
                </a:solidFill>
              </a:defRPr>
            </a:lvl9pPr>
          </a:lstStyle>
          <a:p/>
        </p:txBody>
      </p:sp>
      <p:sp>
        <p:nvSpPr>
          <p:cNvPr id="37" name="Google Shape;37;p28"/>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 name="Google Shape;40;p28"/>
          <p:cNvCxnSpPr/>
          <p:nvPr/>
        </p:nvCxnSpPr>
        <p:spPr>
          <a:xfrm>
            <a:off x="731520" y="3449574"/>
            <a:ext cx="7848600" cy="1191"/>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9"/>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 type="body"/>
          </p:nvPr>
        </p:nvSpPr>
        <p:spPr>
          <a:xfrm>
            <a:off x="457200" y="1255014"/>
            <a:ext cx="4038600" cy="3538728"/>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4" name="Google Shape;44;p29"/>
          <p:cNvSpPr txBox="1"/>
          <p:nvPr>
            <p:ph idx="2" type="body"/>
          </p:nvPr>
        </p:nvSpPr>
        <p:spPr>
          <a:xfrm>
            <a:off x="4648200" y="1255014"/>
            <a:ext cx="4038600" cy="3538728"/>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5" name="Google Shape;45;p29"/>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0"/>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
          <p:cNvSpPr txBox="1"/>
          <p:nvPr>
            <p:ph idx="1" type="body"/>
          </p:nvPr>
        </p:nvSpPr>
        <p:spPr>
          <a:xfrm>
            <a:off x="457200" y="1257300"/>
            <a:ext cx="3931920" cy="47982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1" name="Google Shape;51;p30"/>
          <p:cNvSpPr txBox="1"/>
          <p:nvPr>
            <p:ph idx="2" type="body"/>
          </p:nvPr>
        </p:nvSpPr>
        <p:spPr>
          <a:xfrm>
            <a:off x="457200" y="1828800"/>
            <a:ext cx="3931920" cy="2963466"/>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2" name="Google Shape;52;p30"/>
          <p:cNvSpPr txBox="1"/>
          <p:nvPr>
            <p:ph idx="3" type="body"/>
          </p:nvPr>
        </p:nvSpPr>
        <p:spPr>
          <a:xfrm>
            <a:off x="4754880" y="1257300"/>
            <a:ext cx="3931920" cy="47982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latin typeface="Arial"/>
                <a:ea typeface="Arial"/>
                <a:cs typeface="Arial"/>
                <a:sym typeface="Aria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3" name="Google Shape;53;p30"/>
          <p:cNvSpPr txBox="1"/>
          <p:nvPr>
            <p:ph idx="4" type="body"/>
          </p:nvPr>
        </p:nvSpPr>
        <p:spPr>
          <a:xfrm>
            <a:off x="4754880" y="1828800"/>
            <a:ext cx="3931920" cy="2963466"/>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4" name="Google Shape;54;p30"/>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7" name="Google Shape;57;p30"/>
          <p:cNvCxnSpPr/>
          <p:nvPr/>
        </p:nvCxnSpPr>
        <p:spPr>
          <a:xfrm rot="5400000">
            <a:off x="2806462" y="3034268"/>
            <a:ext cx="3531870" cy="794"/>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1"/>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2"/>
          <p:cNvSpPr txBox="1"/>
          <p:nvPr>
            <p:ph type="title"/>
          </p:nvPr>
        </p:nvSpPr>
        <p:spPr>
          <a:xfrm>
            <a:off x="457200" y="594060"/>
            <a:ext cx="2139696" cy="94640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 type="body"/>
          </p:nvPr>
        </p:nvSpPr>
        <p:spPr>
          <a:xfrm>
            <a:off x="2971800" y="594060"/>
            <a:ext cx="5715000" cy="4183380"/>
          </a:xfrm>
          <a:prstGeom prst="rect">
            <a:avLst/>
          </a:prstGeom>
          <a:noFill/>
          <a:ln>
            <a:noFill/>
          </a:ln>
        </p:spPr>
        <p:txBody>
          <a:bodyPr anchorCtr="0" anchor="t" bIns="45700" lIns="91425" spcFirstLastPara="1" rIns="91425" wrap="square" tIns="45700">
            <a:normAutofit/>
          </a:bodyPr>
          <a:lstStyle>
            <a:lvl1pPr indent="-401320" lvl="0" marL="457200" algn="l">
              <a:lnSpc>
                <a:spcPct val="100000"/>
              </a:lnSpc>
              <a:spcBef>
                <a:spcPts val="640"/>
              </a:spcBef>
              <a:spcAft>
                <a:spcPts val="0"/>
              </a:spcAft>
              <a:buSzPts val="2720"/>
              <a:buChar char="•"/>
              <a:defRPr sz="3200"/>
            </a:lvl1pPr>
            <a:lvl2pPr indent="-379730" lvl="1" marL="914400" algn="l">
              <a:lnSpc>
                <a:spcPct val="100000"/>
              </a:lnSpc>
              <a:spcBef>
                <a:spcPts val="560"/>
              </a:spcBef>
              <a:spcAft>
                <a:spcPts val="0"/>
              </a:spcAft>
              <a:buSzPts val="2380"/>
              <a:buChar char="•"/>
              <a:defRPr sz="2800"/>
            </a:lvl2pPr>
            <a:lvl3pPr indent="-365760" lvl="2" marL="1371600" algn="l">
              <a:lnSpc>
                <a:spcPct val="100000"/>
              </a:lnSpc>
              <a:spcBef>
                <a:spcPts val="480"/>
              </a:spcBef>
              <a:spcAft>
                <a:spcPts val="0"/>
              </a:spcAft>
              <a:buSzPts val="216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32"/>
          <p:cNvSpPr txBox="1"/>
          <p:nvPr>
            <p:ph idx="2" type="body"/>
          </p:nvPr>
        </p:nvSpPr>
        <p:spPr>
          <a:xfrm>
            <a:off x="457201" y="1597915"/>
            <a:ext cx="2139696" cy="318271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32"/>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2"/>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70" name="Google Shape;70;p32"/>
          <p:cNvCxnSpPr/>
          <p:nvPr/>
        </p:nvCxnSpPr>
        <p:spPr>
          <a:xfrm rot="5400000">
            <a:off x="684114" y="2684956"/>
            <a:ext cx="418338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3"/>
          <p:cNvSpPr txBox="1"/>
          <p:nvPr>
            <p:ph type="title"/>
          </p:nvPr>
        </p:nvSpPr>
        <p:spPr>
          <a:xfrm>
            <a:off x="457200" y="594360"/>
            <a:ext cx="2142680" cy="94869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p:nvPr>
            <p:ph idx="2" type="pic"/>
          </p:nvPr>
        </p:nvSpPr>
        <p:spPr>
          <a:xfrm>
            <a:off x="2858610" y="628651"/>
            <a:ext cx="5904390" cy="4125342"/>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7647"/>
              </a:srgbClr>
            </a:outerShdw>
          </a:effectLst>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33"/>
          <p:cNvSpPr txBox="1"/>
          <p:nvPr>
            <p:ph idx="1" type="body"/>
          </p:nvPr>
        </p:nvSpPr>
        <p:spPr>
          <a:xfrm>
            <a:off x="457200" y="1600200"/>
            <a:ext cx="2139696" cy="31821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33"/>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70000" ty="0" sy="70000"/>
        </a:blipFill>
      </p:bgPr>
    </p:bg>
    <p:spTree>
      <p:nvGrpSpPr>
        <p:cNvPr id="9" name="Shape 9"/>
        <p:cNvGrpSpPr/>
        <p:nvPr/>
      </p:nvGrpSpPr>
      <p:grpSpPr>
        <a:xfrm>
          <a:off x="0" y="0"/>
          <a:ext cx="0" cy="0"/>
          <a:chOff x="0" y="0"/>
          <a:chExt cx="0" cy="0"/>
        </a:xfrm>
      </p:grpSpPr>
      <p:sp>
        <p:nvSpPr>
          <p:cNvPr id="10" name="Google Shape;10;p22"/>
          <p:cNvSpPr/>
          <p:nvPr/>
        </p:nvSpPr>
        <p:spPr>
          <a:xfrm>
            <a:off x="0" y="165590"/>
            <a:ext cx="9144000" cy="1714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22"/>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2"/>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rm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Google Shape;13;p22"/>
          <p:cNvSpPr/>
          <p:nvPr/>
        </p:nvSpPr>
        <p:spPr>
          <a:xfrm>
            <a:off x="0" y="0"/>
            <a:ext cx="9144000" cy="2743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22"/>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22"/>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22"/>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0C0"/>
            </a:gs>
            <a:gs pos="100000">
              <a:srgbClr val="0070C0"/>
            </a:gs>
          </a:gsLst>
          <a:path path="circle">
            <a:fillToRect b="50%" l="50%" r="50%" t="50%"/>
          </a:path>
          <a:tileRect/>
        </a:gradFill>
      </p:bgPr>
    </p:bg>
    <p:spTree>
      <p:nvGrpSpPr>
        <p:cNvPr id="90" name="Shape 90"/>
        <p:cNvGrpSpPr/>
        <p:nvPr/>
      </p:nvGrpSpPr>
      <p:grpSpPr>
        <a:xfrm>
          <a:off x="0" y="0"/>
          <a:ext cx="0" cy="0"/>
          <a:chOff x="0" y="0"/>
          <a:chExt cx="0" cy="0"/>
        </a:xfrm>
      </p:grpSpPr>
      <p:sp>
        <p:nvSpPr>
          <p:cNvPr id="91" name="Google Shape;91;p24"/>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marR="0" rtl="0" algn="ctr">
              <a:lnSpc>
                <a:spcPct val="100000"/>
              </a:lnSpc>
              <a:spcBef>
                <a:spcPts val="0"/>
              </a:spcBef>
              <a:spcAft>
                <a:spcPts val="0"/>
              </a:spcAft>
              <a:buClr>
                <a:schemeClr val="lt1"/>
              </a:buClr>
              <a:buSzPts val="4600"/>
              <a:buFont typeface="Calibri"/>
              <a:buNone/>
              <a:defRPr b="0" i="0" sz="4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24"/>
          <p:cNvSpPr txBox="1"/>
          <p:nvPr>
            <p:ph idx="1" type="body"/>
          </p:nvPr>
        </p:nvSpPr>
        <p:spPr>
          <a:xfrm>
            <a:off x="457200" y="1200151"/>
            <a:ext cx="8229600" cy="3394472"/>
          </a:xfrm>
          <a:prstGeom prst="rect">
            <a:avLst/>
          </a:prstGeom>
          <a:noFill/>
          <a:ln>
            <a:noFill/>
          </a:ln>
        </p:spPr>
        <p:txBody>
          <a:bodyPr anchorCtr="0" anchor="t" bIns="47525" lIns="95075" spcFirstLastPara="1" rIns="95075" wrap="square" tIns="47525">
            <a:normAutofit/>
          </a:bodyPr>
          <a:lstStyle>
            <a:lvl1pPr indent="-444500" lvl="0" marL="457200" marR="0" rtl="0" algn="l">
              <a:lnSpc>
                <a:spcPct val="100000"/>
              </a:lnSpc>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1pPr>
            <a:lvl2pPr indent="-412750" lvl="1" marL="914400" marR="0" rtl="0" algn="l">
              <a:lnSpc>
                <a:spcPct val="100000"/>
              </a:lnSpc>
              <a:spcBef>
                <a:spcPts val="580"/>
              </a:spcBef>
              <a:spcAft>
                <a:spcPts val="0"/>
              </a:spcAft>
              <a:buClr>
                <a:schemeClr val="lt1"/>
              </a:buClr>
              <a:buSzPts val="2900"/>
              <a:buFont typeface="Arial"/>
              <a:buChar char="–"/>
              <a:defRPr b="0" i="0" sz="2900" u="none" cap="none" strike="noStrike">
                <a:solidFill>
                  <a:schemeClr val="lt1"/>
                </a:solidFill>
                <a:latin typeface="Calibri"/>
                <a:ea typeface="Calibri"/>
                <a:cs typeface="Calibri"/>
                <a:sym typeface="Calibri"/>
              </a:defRPr>
            </a:lvl2pPr>
            <a:lvl3pPr indent="-387350" lvl="2" marL="1371600" marR="0" rtl="0" algn="l">
              <a:lnSpc>
                <a:spcPct val="100000"/>
              </a:lnSpc>
              <a:spcBef>
                <a:spcPts val="500"/>
              </a:spcBef>
              <a:spcAft>
                <a:spcPts val="0"/>
              </a:spcAft>
              <a:buClr>
                <a:schemeClr val="lt1"/>
              </a:buClr>
              <a:buSzPts val="2500"/>
              <a:buFont typeface="Arial"/>
              <a:buChar char="•"/>
              <a:defRPr b="0" i="0" sz="25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93" name="Google Shape;93;p24"/>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4" name="Google Shape;94;p24"/>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5" name="Google Shape;95;p24"/>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1.jp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23.png"/></Relationships>
</file>

<file path=ppt/slides/_rels/slide1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40.png"/><Relationship Id="rId7"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2.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47.png"/><Relationship Id="rId7"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39.png"/><Relationship Id="rId5" Type="http://schemas.openxmlformats.org/officeDocument/2006/relationships/image" Target="../media/image38.png"/><Relationship Id="rId6" Type="http://schemas.openxmlformats.org/officeDocument/2006/relationships/image" Target="../media/image31.png"/><Relationship Id="rId7" Type="http://schemas.openxmlformats.org/officeDocument/2006/relationships/image" Target="../media/image34.png"/><Relationship Id="rId8" Type="http://schemas.openxmlformats.org/officeDocument/2006/relationships/image" Target="../media/image3.png"/></Relationships>
</file>

<file path=ppt/slides/_rels/slide19.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6.png"/><Relationship Id="rId13" Type="http://schemas.openxmlformats.org/officeDocument/2006/relationships/image" Target="../media/image3.png"/><Relationship Id="rId12"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37.png"/><Relationship Id="rId9"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1.png"/><Relationship Id="rId7" Type="http://schemas.openxmlformats.org/officeDocument/2006/relationships/image" Target="../media/image36.png"/><Relationship Id="rId8"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4.png"/><Relationship Id="rId4" Type="http://schemas.openxmlformats.org/officeDocument/2006/relationships/image" Target="../media/image49.png"/><Relationship Id="rId5" Type="http://schemas.openxmlformats.org/officeDocument/2006/relationships/image" Target="../media/image48.png"/><Relationship Id="rId6" Type="http://schemas.openxmlformats.org/officeDocument/2006/relationships/image" Target="../media/image53.jpg"/><Relationship Id="rId7" Type="http://schemas.openxmlformats.org/officeDocument/2006/relationships/image" Target="../media/image51.jpg"/><Relationship Id="rId8"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13.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70C0"/>
        </a:solidFill>
      </p:bgPr>
    </p:bg>
    <p:spTree>
      <p:nvGrpSpPr>
        <p:cNvPr id="169" name="Shape 169"/>
        <p:cNvGrpSpPr/>
        <p:nvPr/>
      </p:nvGrpSpPr>
      <p:grpSpPr>
        <a:xfrm>
          <a:off x="0" y="0"/>
          <a:ext cx="0" cy="0"/>
          <a:chOff x="0" y="0"/>
          <a:chExt cx="0" cy="0"/>
        </a:xfrm>
      </p:grpSpPr>
      <p:sp>
        <p:nvSpPr>
          <p:cNvPr id="170" name="Google Shape;170;p1"/>
          <p:cNvSpPr/>
          <p:nvPr/>
        </p:nvSpPr>
        <p:spPr>
          <a:xfrm>
            <a:off x="1692796" y="3068603"/>
            <a:ext cx="6096000" cy="1332099"/>
          </a:xfrm>
          <a:prstGeom prst="roundRect">
            <a:avLst>
              <a:gd fmla="val 16667" name="adj"/>
            </a:avLst>
          </a:prstGeom>
          <a:solidFill>
            <a:schemeClr val="lt1"/>
          </a:solidFill>
          <a:ln cap="flat" cmpd="sng" w="26425">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Welcome!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CEL Kids Hackathon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Prep Session for Scratch</a:t>
            </a:r>
            <a:endParaRPr b="1" i="0" sz="2400" u="none" cap="none" strike="noStrike">
              <a:solidFill>
                <a:srgbClr val="0070C0"/>
              </a:solidFill>
              <a:latin typeface="Sigmar One"/>
              <a:ea typeface="Sigmar One"/>
              <a:cs typeface="Sigmar One"/>
              <a:sym typeface="Sigmar One"/>
            </a:endParaRPr>
          </a:p>
        </p:txBody>
      </p:sp>
      <p:pic>
        <p:nvPicPr>
          <p:cNvPr descr="E:\Steps to code\Marketing\Clipart images\Picture1.png" id="171" name="Google Shape;171;p1"/>
          <p:cNvPicPr preferRelativeResize="0"/>
          <p:nvPr/>
        </p:nvPicPr>
        <p:blipFill rotWithShape="1">
          <a:blip r:embed="rId3">
            <a:alphaModFix/>
          </a:blip>
          <a:srcRect b="0" l="0" r="0" t="0"/>
          <a:stretch/>
        </p:blipFill>
        <p:spPr>
          <a:xfrm>
            <a:off x="3141878" y="293496"/>
            <a:ext cx="3197837" cy="26592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789e0357c8_0_118"/>
          <p:cNvSpPr txBox="1"/>
          <p:nvPr/>
        </p:nvSpPr>
        <p:spPr>
          <a:xfrm>
            <a:off x="582447" y="457200"/>
            <a:ext cx="7875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Parallelism</a:t>
            </a:r>
            <a:endParaRPr b="1" i="0" sz="1800" u="none" cap="none" strike="noStrike">
              <a:solidFill>
                <a:schemeClr val="dk1"/>
              </a:solidFill>
              <a:latin typeface="Arial"/>
              <a:ea typeface="Arial"/>
              <a:cs typeface="Arial"/>
              <a:sym typeface="Arial"/>
            </a:endParaRPr>
          </a:p>
        </p:txBody>
      </p:sp>
      <p:sp>
        <p:nvSpPr>
          <p:cNvPr id="287" name="Google Shape;287;g789e0357c8_0_118"/>
          <p:cNvSpPr/>
          <p:nvPr/>
        </p:nvSpPr>
        <p:spPr>
          <a:xfrm>
            <a:off x="582447" y="971550"/>
            <a:ext cx="8353800" cy="258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02124"/>
                </a:solidFill>
                <a:highlight>
                  <a:srgbClr val="FFFFFF"/>
                </a:highlight>
                <a:latin typeface="Arial"/>
                <a:ea typeface="Arial"/>
                <a:cs typeface="Arial"/>
                <a:sym typeface="Arial"/>
              </a:rPr>
              <a:t>Parallel processing/Parallelism</a:t>
            </a:r>
            <a:r>
              <a:rPr b="0" i="0" lang="en-US" sz="1800" u="none" cap="none" strike="noStrike">
                <a:solidFill>
                  <a:srgbClr val="202124"/>
                </a:solidFill>
                <a:highlight>
                  <a:srgbClr val="FFFFFF"/>
                </a:highlight>
                <a:latin typeface="Arial"/>
                <a:ea typeface="Arial"/>
                <a:cs typeface="Arial"/>
                <a:sym typeface="Arial"/>
              </a:rPr>
              <a:t> is the ability of the brain to do many things (aka, processes) at once.</a:t>
            </a:r>
            <a:endParaRPr b="0" i="0" sz="1800" u="none" cap="none" strike="noStrike">
              <a:solidFill>
                <a:srgbClr val="202124"/>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2124"/>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02124"/>
                </a:solidFill>
                <a:highlight>
                  <a:srgbClr val="FFFFFF"/>
                </a:highlight>
                <a:latin typeface="Arial"/>
                <a:ea typeface="Arial"/>
                <a:cs typeface="Arial"/>
                <a:sym typeface="Arial"/>
              </a:rPr>
              <a:t>For Example- You are doing your homework and any friend of yours calls you to chit chat. So sometimes it happens that while talking on your phone you are continuously working on your homework. Here you are working two different things at the same time.</a:t>
            </a:r>
            <a:endParaRPr b="0" i="0" sz="1800" u="none" cap="none" strike="noStrike">
              <a:solidFill>
                <a:schemeClr val="dk1"/>
              </a:solidFill>
              <a:latin typeface="Calibri"/>
              <a:ea typeface="Calibri"/>
              <a:cs typeface="Calibri"/>
              <a:sym typeface="Calibri"/>
            </a:endParaRPr>
          </a:p>
        </p:txBody>
      </p:sp>
      <p:pic>
        <p:nvPicPr>
          <p:cNvPr descr="Image result for Share" id="288" name="Google Shape;288;g789e0357c8_0_118"/>
          <p:cNvPicPr preferRelativeResize="0"/>
          <p:nvPr/>
        </p:nvPicPr>
        <p:blipFill rotWithShape="1">
          <a:blip r:embed="rId3">
            <a:alphaModFix/>
          </a:blip>
          <a:srcRect b="0" l="0" r="0" t="0"/>
          <a:stretch/>
        </p:blipFill>
        <p:spPr>
          <a:xfrm>
            <a:off x="790260" y="4130457"/>
            <a:ext cx="777240" cy="777240"/>
          </a:xfrm>
          <a:prstGeom prst="rect">
            <a:avLst/>
          </a:prstGeom>
          <a:noFill/>
          <a:ln>
            <a:noFill/>
          </a:ln>
        </p:spPr>
      </p:pic>
      <p:sp>
        <p:nvSpPr>
          <p:cNvPr id="289" name="Google Shape;289;g789e0357c8_0_118"/>
          <p:cNvSpPr/>
          <p:nvPr/>
        </p:nvSpPr>
        <p:spPr>
          <a:xfrm>
            <a:off x="1731813" y="4288245"/>
            <a:ext cx="2566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Let’s share the response.</a:t>
            </a:r>
            <a:endParaRPr b="0" i="0" sz="1800" u="none" cap="none" strike="noStrike">
              <a:solidFill>
                <a:schemeClr val="dk1"/>
              </a:solidFill>
              <a:latin typeface="Calibri"/>
              <a:ea typeface="Calibri"/>
              <a:cs typeface="Calibri"/>
              <a:sym typeface="Calibri"/>
            </a:endParaRPr>
          </a:p>
        </p:txBody>
      </p:sp>
      <p:sp>
        <p:nvSpPr>
          <p:cNvPr id="290" name="Google Shape;290;g789e0357c8_0_118"/>
          <p:cNvSpPr/>
          <p:nvPr/>
        </p:nvSpPr>
        <p:spPr>
          <a:xfrm>
            <a:off x="1731813" y="3231297"/>
            <a:ext cx="74121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Talk to your partner:</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Any other daily life example of Parallelism?</a:t>
            </a:r>
            <a:endParaRPr b="0" i="0" sz="1800" u="none" cap="none" strike="noStrike">
              <a:solidFill>
                <a:schemeClr val="dk1"/>
              </a:solidFill>
              <a:latin typeface="Calibri"/>
              <a:ea typeface="Calibri"/>
              <a:cs typeface="Calibri"/>
              <a:sym typeface="Calibri"/>
            </a:endParaRPr>
          </a:p>
        </p:txBody>
      </p:sp>
      <p:pic>
        <p:nvPicPr>
          <p:cNvPr descr="Related image" id="291" name="Google Shape;291;g789e0357c8_0_118"/>
          <p:cNvPicPr preferRelativeResize="0"/>
          <p:nvPr/>
        </p:nvPicPr>
        <p:blipFill rotWithShape="1">
          <a:blip r:embed="rId4">
            <a:alphaModFix/>
          </a:blip>
          <a:srcRect b="0" l="0" r="0" t="0"/>
          <a:stretch/>
        </p:blipFill>
        <p:spPr>
          <a:xfrm>
            <a:off x="790260" y="3141931"/>
            <a:ext cx="867286" cy="777240"/>
          </a:xfrm>
          <a:prstGeom prst="rect">
            <a:avLst/>
          </a:prstGeom>
          <a:noFill/>
          <a:ln>
            <a:noFill/>
          </a:ln>
        </p:spPr>
      </p:pic>
      <p:pic>
        <p:nvPicPr>
          <p:cNvPr descr="E:\Steps to code\Marketing\Logo\Logo CEL with blue with white text.png" id="292" name="Google Shape;292;g789e0357c8_0_118"/>
          <p:cNvPicPr preferRelativeResize="0"/>
          <p:nvPr/>
        </p:nvPicPr>
        <p:blipFill rotWithShape="1">
          <a:blip r:embed="rId5">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789e0357c8_0_209"/>
          <p:cNvSpPr txBox="1"/>
          <p:nvPr/>
        </p:nvSpPr>
        <p:spPr>
          <a:xfrm>
            <a:off x="582447" y="342900"/>
            <a:ext cx="7875900" cy="42427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Event Broadcasting:</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Arial"/>
                <a:ea typeface="Arial"/>
                <a:cs typeface="Arial"/>
                <a:sym typeface="Arial"/>
              </a:rPr>
              <a:t>It is a type of event where instructions are transmitted from a sprite or backdrop to cause other things to happen.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Arial"/>
                <a:ea typeface="Arial"/>
                <a:cs typeface="Arial"/>
                <a:sym typeface="Arial"/>
              </a:rPr>
              <a:t>The instructions transmitted can be received by one sprite also and by all the sprites/backdrop in parallel also.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Arial"/>
                <a:ea typeface="Arial"/>
                <a:cs typeface="Arial"/>
                <a:sym typeface="Arial"/>
              </a:rPr>
              <a:t>When the instruction is received by more than one sprite in parallel then it leads to parallelism. Parallelism is many things occurring at the same time. </a:t>
            </a:r>
            <a:endParaRPr b="0" i="0" sz="1800" u="none" cap="none" strike="noStrike">
              <a:solidFill>
                <a:srgbClr val="000000"/>
              </a:solidFill>
              <a:latin typeface="Arial"/>
              <a:ea typeface="Arial"/>
              <a:cs typeface="Arial"/>
              <a:sym typeface="Arial"/>
            </a:endParaRPr>
          </a:p>
        </p:txBody>
      </p:sp>
      <p:pic>
        <p:nvPicPr>
          <p:cNvPr descr="E:\Steps to code\Marketing\Logo\Logo CEL with blue with white text.png" id="299" name="Google Shape;299;g789e0357c8_0_209"/>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1"/>
          <p:cNvSpPr txBox="1"/>
          <p:nvPr/>
        </p:nvSpPr>
        <p:spPr>
          <a:xfrm>
            <a:off x="582448" y="342900"/>
            <a:ext cx="8332953" cy="1046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To make a story</a:t>
            </a:r>
            <a:r>
              <a:rPr b="1" i="0" lang="en-US" sz="2400" u="none" cap="none" strike="noStrike">
                <a:solidFill>
                  <a:schemeClr val="dk1"/>
                </a:solidFill>
                <a:latin typeface="Arial"/>
                <a:ea typeface="Arial"/>
                <a:cs typeface="Arial"/>
                <a:sym typeface="Arial"/>
              </a:rPr>
              <a:t>: (Teacher Models)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Let’s do abstraction to understand project and make it simple</a:t>
            </a:r>
            <a:endParaRPr b="0" i="0" sz="1400" u="none" cap="none" strike="noStrike">
              <a:solidFill>
                <a:srgbClr val="000000"/>
              </a:solidFill>
              <a:latin typeface="Arial"/>
              <a:ea typeface="Arial"/>
              <a:cs typeface="Arial"/>
              <a:sym typeface="Arial"/>
            </a:endParaRPr>
          </a:p>
        </p:txBody>
      </p:sp>
      <p:sp>
        <p:nvSpPr>
          <p:cNvPr id="306" name="Google Shape;306;p11"/>
          <p:cNvSpPr/>
          <p:nvPr/>
        </p:nvSpPr>
        <p:spPr>
          <a:xfrm>
            <a:off x="115425" y="1449362"/>
            <a:ext cx="2738400" cy="769200"/>
          </a:xfrm>
          <a:prstGeom prst="roundRect">
            <a:avLst>
              <a:gd fmla="val 16667" name="adj"/>
            </a:avLst>
          </a:prstGeom>
          <a:solidFill>
            <a:srgbClr val="D3AEA6"/>
          </a:solidFill>
          <a:ln cap="flat" cmpd="sng" w="264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1) What will happen on the stage?</a:t>
            </a:r>
            <a:endParaRPr b="0" i="0" sz="1400" u="none" cap="none" strike="noStrike">
              <a:solidFill>
                <a:srgbClr val="000000"/>
              </a:solidFill>
              <a:latin typeface="Arial"/>
              <a:ea typeface="Arial"/>
              <a:cs typeface="Arial"/>
              <a:sym typeface="Arial"/>
            </a:endParaRPr>
          </a:p>
        </p:txBody>
      </p:sp>
      <p:sp>
        <p:nvSpPr>
          <p:cNvPr id="307" name="Google Shape;307;p11"/>
          <p:cNvSpPr/>
          <p:nvPr/>
        </p:nvSpPr>
        <p:spPr>
          <a:xfrm>
            <a:off x="64450" y="3031325"/>
            <a:ext cx="2738400" cy="16458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2) What sprite and backdrop will be needed on the stage?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08" name="Google Shape;308;p11"/>
          <p:cNvSpPr/>
          <p:nvPr/>
        </p:nvSpPr>
        <p:spPr>
          <a:xfrm>
            <a:off x="2996925" y="1449350"/>
            <a:ext cx="6062100" cy="1332300"/>
          </a:xfrm>
          <a:prstGeom prst="roundRect">
            <a:avLst>
              <a:gd fmla="val 16667" name="adj"/>
            </a:avLst>
          </a:prstGeom>
          <a:solidFill>
            <a:srgbClr val="D3AEA6"/>
          </a:solidFill>
          <a:ln cap="flat" cmpd="sng" w="264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Clr>
                <a:schemeClr val="dk1"/>
              </a:buClr>
              <a:buSzPts val="1600"/>
              <a:buFont typeface="Noto Sans Symbols"/>
              <a:buChar char="⮚"/>
            </a:pPr>
            <a:r>
              <a:rPr b="0" i="0" lang="en-US" sz="1800" u="none" cap="none" strike="noStrike">
                <a:solidFill>
                  <a:schemeClr val="dk1"/>
                </a:solidFill>
                <a:latin typeface="Arial"/>
                <a:ea typeface="Arial"/>
                <a:cs typeface="Arial"/>
                <a:sym typeface="Arial"/>
              </a:rPr>
              <a:t>When Scene starts, we will see a story will play out in front of us.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Char char="⮚"/>
            </a:pPr>
            <a:r>
              <a:rPr lang="en-US" sz="1800">
                <a:solidFill>
                  <a:schemeClr val="dk1"/>
                </a:solidFill>
              </a:rPr>
              <a:t>Your story can show a problem</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US" sz="1800">
                <a:solidFill>
                  <a:schemeClr val="dk1"/>
                </a:solidFill>
              </a:rPr>
              <a:t>At the end you can show some solution.</a:t>
            </a:r>
            <a:endParaRPr sz="1800">
              <a:solidFill>
                <a:schemeClr val="dk1"/>
              </a:solidFill>
            </a:endParaRPr>
          </a:p>
        </p:txBody>
      </p:sp>
      <p:sp>
        <p:nvSpPr>
          <p:cNvPr id="309" name="Google Shape;309;p11"/>
          <p:cNvSpPr/>
          <p:nvPr/>
        </p:nvSpPr>
        <p:spPr>
          <a:xfrm>
            <a:off x="2949776" y="3031263"/>
            <a:ext cx="1600200" cy="16458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11"/>
          <p:cNvSpPr/>
          <p:nvPr/>
        </p:nvSpPr>
        <p:spPr>
          <a:xfrm>
            <a:off x="4659700" y="3031275"/>
            <a:ext cx="1065900" cy="17124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11"/>
          <p:cNvSpPr/>
          <p:nvPr/>
        </p:nvSpPr>
        <p:spPr>
          <a:xfrm>
            <a:off x="5915300" y="3031325"/>
            <a:ext cx="1338300" cy="17124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2" name="Google Shape;312;p11"/>
          <p:cNvSpPr/>
          <p:nvPr/>
        </p:nvSpPr>
        <p:spPr>
          <a:xfrm>
            <a:off x="4599000" y="4178275"/>
            <a:ext cx="1236300" cy="39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rPr>
              <a:t>Sprite 2</a:t>
            </a:r>
            <a:endParaRPr b="0" i="0" sz="1800" u="sng" cap="none" strike="noStrike">
              <a:solidFill>
                <a:schemeClr val="dk1"/>
              </a:solidFill>
              <a:latin typeface="Arial"/>
              <a:ea typeface="Arial"/>
              <a:cs typeface="Arial"/>
              <a:sym typeface="Arial"/>
            </a:endParaRPr>
          </a:p>
        </p:txBody>
      </p:sp>
      <p:sp>
        <p:nvSpPr>
          <p:cNvPr id="313" name="Google Shape;313;p11"/>
          <p:cNvSpPr/>
          <p:nvPr/>
        </p:nvSpPr>
        <p:spPr>
          <a:xfrm>
            <a:off x="5936075" y="4178275"/>
            <a:ext cx="1236300" cy="365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rPr>
              <a:t>Sprite 3</a:t>
            </a:r>
            <a:endParaRPr b="0" i="0" sz="1800" u="sng" cap="none" strike="noStrike">
              <a:solidFill>
                <a:schemeClr val="dk1"/>
              </a:solidFill>
              <a:latin typeface="Arial"/>
              <a:ea typeface="Arial"/>
              <a:cs typeface="Arial"/>
              <a:sym typeface="Arial"/>
            </a:endParaRPr>
          </a:p>
        </p:txBody>
      </p:sp>
      <p:sp>
        <p:nvSpPr>
          <p:cNvPr id="314" name="Google Shape;314;p11"/>
          <p:cNvSpPr/>
          <p:nvPr/>
        </p:nvSpPr>
        <p:spPr>
          <a:xfrm>
            <a:off x="3167925" y="4178276"/>
            <a:ext cx="1236300" cy="365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rPr>
              <a:t>Avery</a:t>
            </a:r>
            <a:endParaRPr b="0" i="0" sz="1800" u="sng" cap="none" strike="noStrike">
              <a:solidFill>
                <a:schemeClr val="dk1"/>
              </a:solidFill>
              <a:latin typeface="Arial"/>
              <a:ea typeface="Arial"/>
              <a:cs typeface="Arial"/>
              <a:sym typeface="Arial"/>
            </a:endParaRPr>
          </a:p>
        </p:txBody>
      </p:sp>
      <p:grpSp>
        <p:nvGrpSpPr>
          <p:cNvPr id="315" name="Google Shape;315;p11"/>
          <p:cNvGrpSpPr/>
          <p:nvPr/>
        </p:nvGrpSpPr>
        <p:grpSpPr>
          <a:xfrm>
            <a:off x="3029746" y="3206806"/>
            <a:ext cx="1426980" cy="971479"/>
            <a:chOff x="3192955" y="2493146"/>
            <a:chExt cx="3503510" cy="1626178"/>
          </a:xfrm>
        </p:grpSpPr>
        <p:pic>
          <p:nvPicPr>
            <p:cNvPr id="316" name="Google Shape;316;p11"/>
            <p:cNvPicPr preferRelativeResize="0"/>
            <p:nvPr/>
          </p:nvPicPr>
          <p:blipFill rotWithShape="1">
            <a:blip r:embed="rId3">
              <a:alphaModFix/>
            </a:blip>
            <a:srcRect b="0" l="18234" r="21225" t="0"/>
            <a:stretch/>
          </p:blipFill>
          <p:spPr>
            <a:xfrm>
              <a:off x="3192955" y="2519124"/>
              <a:ext cx="996908" cy="1600200"/>
            </a:xfrm>
            <a:prstGeom prst="rect">
              <a:avLst/>
            </a:prstGeom>
            <a:noFill/>
            <a:ln>
              <a:noFill/>
            </a:ln>
          </p:spPr>
        </p:pic>
        <p:pic>
          <p:nvPicPr>
            <p:cNvPr id="317" name="Google Shape;317;p11"/>
            <p:cNvPicPr preferRelativeResize="0"/>
            <p:nvPr/>
          </p:nvPicPr>
          <p:blipFill rotWithShape="1">
            <a:blip r:embed="rId4">
              <a:alphaModFix/>
            </a:blip>
            <a:srcRect b="0" l="27937" r="35980" t="0"/>
            <a:stretch/>
          </p:blipFill>
          <p:spPr>
            <a:xfrm>
              <a:off x="4432632" y="2493146"/>
              <a:ext cx="632581" cy="1600200"/>
            </a:xfrm>
            <a:prstGeom prst="rect">
              <a:avLst/>
            </a:prstGeom>
            <a:noFill/>
            <a:ln>
              <a:noFill/>
            </a:ln>
          </p:spPr>
        </p:pic>
        <p:pic>
          <p:nvPicPr>
            <p:cNvPr id="318" name="Google Shape;318;p11"/>
            <p:cNvPicPr preferRelativeResize="0"/>
            <p:nvPr/>
          </p:nvPicPr>
          <p:blipFill rotWithShape="1">
            <a:blip r:embed="rId5">
              <a:alphaModFix/>
            </a:blip>
            <a:srcRect b="0" l="15938" r="0" t="0"/>
            <a:stretch/>
          </p:blipFill>
          <p:spPr>
            <a:xfrm>
              <a:off x="5334000" y="2519124"/>
              <a:ext cx="1362465" cy="1600200"/>
            </a:xfrm>
            <a:prstGeom prst="rect">
              <a:avLst/>
            </a:prstGeom>
            <a:noFill/>
            <a:ln>
              <a:noFill/>
            </a:ln>
          </p:spPr>
        </p:pic>
      </p:grpSp>
      <p:pic>
        <p:nvPicPr>
          <p:cNvPr id="319" name="Google Shape;319;p11"/>
          <p:cNvPicPr preferRelativeResize="0"/>
          <p:nvPr/>
        </p:nvPicPr>
        <p:blipFill rotWithShape="1">
          <a:blip r:embed="rId6">
            <a:alphaModFix/>
          </a:blip>
          <a:srcRect b="0" l="0" r="0" t="0"/>
          <a:stretch/>
        </p:blipFill>
        <p:spPr>
          <a:xfrm>
            <a:off x="4832450" y="3163100"/>
            <a:ext cx="720375" cy="1015175"/>
          </a:xfrm>
          <a:prstGeom prst="rect">
            <a:avLst/>
          </a:prstGeom>
          <a:noFill/>
          <a:ln>
            <a:noFill/>
          </a:ln>
        </p:spPr>
      </p:pic>
      <p:pic>
        <p:nvPicPr>
          <p:cNvPr id="320" name="Google Shape;320;p11"/>
          <p:cNvPicPr preferRelativeResize="0"/>
          <p:nvPr/>
        </p:nvPicPr>
        <p:blipFill rotWithShape="1">
          <a:blip r:embed="rId7">
            <a:alphaModFix/>
          </a:blip>
          <a:srcRect b="10200" l="13848" r="27399" t="8126"/>
          <a:stretch/>
        </p:blipFill>
        <p:spPr>
          <a:xfrm>
            <a:off x="6197571" y="3163096"/>
            <a:ext cx="664082" cy="1031323"/>
          </a:xfrm>
          <a:prstGeom prst="rect">
            <a:avLst/>
          </a:prstGeom>
          <a:noFill/>
          <a:ln>
            <a:noFill/>
          </a:ln>
        </p:spPr>
      </p:pic>
      <p:sp>
        <p:nvSpPr>
          <p:cNvPr id="321" name="Google Shape;321;p11"/>
          <p:cNvSpPr/>
          <p:nvPr/>
        </p:nvSpPr>
        <p:spPr>
          <a:xfrm>
            <a:off x="7333600" y="3031325"/>
            <a:ext cx="1600200" cy="17124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2" name="Google Shape;322;p11"/>
          <p:cNvSpPr/>
          <p:nvPr/>
        </p:nvSpPr>
        <p:spPr>
          <a:xfrm>
            <a:off x="7582450" y="4307781"/>
            <a:ext cx="12363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rPr>
              <a:t>Backdrop</a:t>
            </a:r>
            <a:endParaRPr b="0" i="0" sz="1800" u="sng" cap="none" strike="noStrike">
              <a:solidFill>
                <a:schemeClr val="dk1"/>
              </a:solidFill>
              <a:latin typeface="Arial"/>
              <a:ea typeface="Arial"/>
              <a:cs typeface="Arial"/>
              <a:sym typeface="Arial"/>
            </a:endParaRPr>
          </a:p>
        </p:txBody>
      </p:sp>
      <p:pic>
        <p:nvPicPr>
          <p:cNvPr id="323" name="Google Shape;323;p11"/>
          <p:cNvPicPr preferRelativeResize="0"/>
          <p:nvPr/>
        </p:nvPicPr>
        <p:blipFill rotWithShape="1">
          <a:blip r:embed="rId8">
            <a:alphaModFix/>
          </a:blip>
          <a:srcRect b="0" l="0" r="0" t="0"/>
          <a:stretch/>
        </p:blipFill>
        <p:spPr>
          <a:xfrm>
            <a:off x="7506408" y="3456469"/>
            <a:ext cx="1170917" cy="795431"/>
          </a:xfrm>
          <a:prstGeom prst="rect">
            <a:avLst/>
          </a:prstGeom>
          <a:noFill/>
          <a:ln>
            <a:noFill/>
          </a:ln>
        </p:spPr>
      </p:pic>
      <p:pic>
        <p:nvPicPr>
          <p:cNvPr descr="E:\Steps to code\Marketing\Logo\Logo CEL with blue with white text.png" id="324" name="Google Shape;324;p11"/>
          <p:cNvPicPr preferRelativeResize="0"/>
          <p:nvPr/>
        </p:nvPicPr>
        <p:blipFill rotWithShape="1">
          <a:blip r:embed="rId9">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789e0357c8_0_295"/>
          <p:cNvSpPr txBox="1"/>
          <p:nvPr/>
        </p:nvSpPr>
        <p:spPr>
          <a:xfrm>
            <a:off x="582447" y="342900"/>
            <a:ext cx="8028300" cy="221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Make a Story: </a:t>
            </a:r>
            <a:r>
              <a:rPr b="1" i="0" lang="en-US" sz="1600" u="none" cap="none" strike="noStrike">
                <a:solidFill>
                  <a:schemeClr val="dk1"/>
                </a:solidFill>
                <a:latin typeface="Arial"/>
                <a:ea typeface="Arial"/>
                <a:cs typeface="Arial"/>
                <a:sym typeface="Arial"/>
              </a:rPr>
              <a:t>(Teacher Models)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chemeClr val="dk1"/>
                </a:solidFill>
                <a:latin typeface="Arial"/>
                <a:ea typeface="Arial"/>
                <a:cs typeface="Arial"/>
                <a:sym typeface="Arial"/>
              </a:rPr>
              <a:t>Let’s bring the sprite and backdrop on the stage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331" name="Google Shape;331;g789e0357c8_0_295"/>
          <p:cNvSpPr/>
          <p:nvPr/>
        </p:nvSpPr>
        <p:spPr>
          <a:xfrm>
            <a:off x="6221624" y="3947312"/>
            <a:ext cx="1557599" cy="3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Backdrop</a:t>
            </a:r>
            <a:endParaRPr b="0" i="0" sz="2400" u="sng" cap="none" strike="noStrike">
              <a:solidFill>
                <a:schemeClr val="dk1"/>
              </a:solidFill>
              <a:latin typeface="Calibri"/>
              <a:ea typeface="Calibri"/>
              <a:cs typeface="Calibri"/>
              <a:sym typeface="Calibri"/>
            </a:endParaRPr>
          </a:p>
        </p:txBody>
      </p:sp>
      <p:grpSp>
        <p:nvGrpSpPr>
          <p:cNvPr id="332" name="Google Shape;332;g789e0357c8_0_295"/>
          <p:cNvGrpSpPr/>
          <p:nvPr/>
        </p:nvGrpSpPr>
        <p:grpSpPr>
          <a:xfrm>
            <a:off x="361980" y="1544796"/>
            <a:ext cx="3503510" cy="1219634"/>
            <a:chOff x="3192955" y="2493146"/>
            <a:chExt cx="3503510" cy="1626178"/>
          </a:xfrm>
        </p:grpSpPr>
        <p:pic>
          <p:nvPicPr>
            <p:cNvPr id="333" name="Google Shape;333;g789e0357c8_0_295"/>
            <p:cNvPicPr preferRelativeResize="0"/>
            <p:nvPr/>
          </p:nvPicPr>
          <p:blipFill rotWithShape="1">
            <a:blip r:embed="rId3">
              <a:alphaModFix/>
            </a:blip>
            <a:srcRect b="0" l="18234" r="21225" t="0"/>
            <a:stretch/>
          </p:blipFill>
          <p:spPr>
            <a:xfrm>
              <a:off x="3192955" y="2519124"/>
              <a:ext cx="996908" cy="1600200"/>
            </a:xfrm>
            <a:prstGeom prst="rect">
              <a:avLst/>
            </a:prstGeom>
            <a:noFill/>
            <a:ln>
              <a:noFill/>
            </a:ln>
          </p:spPr>
        </p:pic>
        <p:pic>
          <p:nvPicPr>
            <p:cNvPr id="334" name="Google Shape;334;g789e0357c8_0_295"/>
            <p:cNvPicPr preferRelativeResize="0"/>
            <p:nvPr/>
          </p:nvPicPr>
          <p:blipFill rotWithShape="1">
            <a:blip r:embed="rId4">
              <a:alphaModFix/>
            </a:blip>
            <a:srcRect b="0" l="27937" r="35980" t="0"/>
            <a:stretch/>
          </p:blipFill>
          <p:spPr>
            <a:xfrm>
              <a:off x="4432632" y="2493146"/>
              <a:ext cx="632581" cy="1600200"/>
            </a:xfrm>
            <a:prstGeom prst="rect">
              <a:avLst/>
            </a:prstGeom>
            <a:noFill/>
            <a:ln>
              <a:noFill/>
            </a:ln>
          </p:spPr>
        </p:pic>
        <p:pic>
          <p:nvPicPr>
            <p:cNvPr id="335" name="Google Shape;335;g789e0357c8_0_295"/>
            <p:cNvPicPr preferRelativeResize="0"/>
            <p:nvPr/>
          </p:nvPicPr>
          <p:blipFill rotWithShape="1">
            <a:blip r:embed="rId5">
              <a:alphaModFix/>
            </a:blip>
            <a:srcRect b="0" l="15938" r="0" t="0"/>
            <a:stretch/>
          </p:blipFill>
          <p:spPr>
            <a:xfrm>
              <a:off x="5334000" y="2519124"/>
              <a:ext cx="1362465" cy="1600200"/>
            </a:xfrm>
            <a:prstGeom prst="rect">
              <a:avLst/>
            </a:prstGeom>
            <a:noFill/>
            <a:ln>
              <a:noFill/>
            </a:ln>
          </p:spPr>
        </p:pic>
      </p:grpSp>
      <p:sp>
        <p:nvSpPr>
          <p:cNvPr id="336" name="Google Shape;336;g789e0357c8_0_295"/>
          <p:cNvSpPr txBox="1"/>
          <p:nvPr/>
        </p:nvSpPr>
        <p:spPr>
          <a:xfrm>
            <a:off x="152400" y="2964643"/>
            <a:ext cx="39507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girl with different walking costumes</a:t>
            </a:r>
            <a:endParaRPr b="0" i="0" sz="1800" u="none" cap="none" strike="noStrike">
              <a:solidFill>
                <a:schemeClr val="dk1"/>
              </a:solidFill>
              <a:latin typeface="Arial"/>
              <a:ea typeface="Arial"/>
              <a:cs typeface="Arial"/>
              <a:sym typeface="Arial"/>
            </a:endParaRPr>
          </a:p>
        </p:txBody>
      </p:sp>
      <p:pic>
        <p:nvPicPr>
          <p:cNvPr id="337" name="Google Shape;337;g789e0357c8_0_295"/>
          <p:cNvPicPr preferRelativeResize="0"/>
          <p:nvPr/>
        </p:nvPicPr>
        <p:blipFill rotWithShape="1">
          <a:blip r:embed="rId6">
            <a:alphaModFix/>
          </a:blip>
          <a:srcRect b="0" l="0" r="0" t="0"/>
          <a:stretch/>
        </p:blipFill>
        <p:spPr>
          <a:xfrm>
            <a:off x="4291707" y="1564280"/>
            <a:ext cx="1174722" cy="1200150"/>
          </a:xfrm>
          <a:prstGeom prst="rect">
            <a:avLst/>
          </a:prstGeom>
          <a:noFill/>
          <a:ln>
            <a:noFill/>
          </a:ln>
        </p:spPr>
      </p:pic>
      <p:sp>
        <p:nvSpPr>
          <p:cNvPr id="338" name="Google Shape;338;g789e0357c8_0_295"/>
          <p:cNvSpPr txBox="1"/>
          <p:nvPr/>
        </p:nvSpPr>
        <p:spPr>
          <a:xfrm>
            <a:off x="4444100" y="2964643"/>
            <a:ext cx="979709"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girl</a:t>
            </a:r>
            <a:endParaRPr b="0" i="0" sz="1800" u="none" cap="none" strike="noStrike">
              <a:solidFill>
                <a:schemeClr val="dk1"/>
              </a:solidFill>
              <a:latin typeface="Arial"/>
              <a:ea typeface="Arial"/>
              <a:cs typeface="Arial"/>
              <a:sym typeface="Arial"/>
            </a:endParaRPr>
          </a:p>
        </p:txBody>
      </p:sp>
      <p:pic>
        <p:nvPicPr>
          <p:cNvPr id="339" name="Google Shape;339;g789e0357c8_0_295"/>
          <p:cNvPicPr preferRelativeResize="0"/>
          <p:nvPr/>
        </p:nvPicPr>
        <p:blipFill rotWithShape="1">
          <a:blip r:embed="rId7">
            <a:alphaModFix/>
          </a:blip>
          <a:srcRect b="10200" l="0" r="27399" t="8126"/>
          <a:stretch/>
        </p:blipFill>
        <p:spPr>
          <a:xfrm>
            <a:off x="6156634" y="1560974"/>
            <a:ext cx="1283670" cy="1203456"/>
          </a:xfrm>
          <a:prstGeom prst="rect">
            <a:avLst/>
          </a:prstGeom>
          <a:noFill/>
          <a:ln>
            <a:noFill/>
          </a:ln>
        </p:spPr>
      </p:pic>
      <p:pic>
        <p:nvPicPr>
          <p:cNvPr id="340" name="Google Shape;340;g789e0357c8_0_295"/>
          <p:cNvPicPr preferRelativeResize="0"/>
          <p:nvPr/>
        </p:nvPicPr>
        <p:blipFill rotWithShape="1">
          <a:blip r:embed="rId8">
            <a:alphaModFix/>
          </a:blip>
          <a:srcRect b="0" l="0" r="0" t="0"/>
          <a:stretch/>
        </p:blipFill>
        <p:spPr>
          <a:xfrm>
            <a:off x="7391400" y="1560974"/>
            <a:ext cx="1039365" cy="1200150"/>
          </a:xfrm>
          <a:prstGeom prst="rect">
            <a:avLst/>
          </a:prstGeom>
          <a:noFill/>
          <a:ln>
            <a:noFill/>
          </a:ln>
        </p:spPr>
      </p:pic>
      <p:sp>
        <p:nvSpPr>
          <p:cNvPr id="341" name="Google Shape;341;g789e0357c8_0_295"/>
          <p:cNvSpPr txBox="1"/>
          <p:nvPr/>
        </p:nvSpPr>
        <p:spPr>
          <a:xfrm>
            <a:off x="5919976" y="2964643"/>
            <a:ext cx="32241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boy with laughing costumes</a:t>
            </a:r>
            <a:endParaRPr b="0" i="0" sz="1800" u="none" cap="none" strike="noStrike">
              <a:solidFill>
                <a:schemeClr val="dk1"/>
              </a:solidFill>
              <a:latin typeface="Arial"/>
              <a:ea typeface="Arial"/>
              <a:cs typeface="Arial"/>
              <a:sym typeface="Arial"/>
            </a:endParaRPr>
          </a:p>
        </p:txBody>
      </p:sp>
      <p:pic>
        <p:nvPicPr>
          <p:cNvPr id="342" name="Google Shape;342;g789e0357c8_0_295"/>
          <p:cNvPicPr preferRelativeResize="0"/>
          <p:nvPr/>
        </p:nvPicPr>
        <p:blipFill rotWithShape="1">
          <a:blip r:embed="rId9">
            <a:alphaModFix/>
          </a:blip>
          <a:srcRect b="0" l="0" r="0" t="0"/>
          <a:stretch/>
        </p:blipFill>
        <p:spPr>
          <a:xfrm>
            <a:off x="1494311" y="3297572"/>
            <a:ext cx="1922414" cy="1396626"/>
          </a:xfrm>
          <a:prstGeom prst="rect">
            <a:avLst/>
          </a:prstGeom>
          <a:noFill/>
          <a:ln>
            <a:noFill/>
          </a:ln>
        </p:spPr>
      </p:pic>
      <p:sp>
        <p:nvSpPr>
          <p:cNvPr id="343" name="Google Shape;343;g789e0357c8_0_295"/>
          <p:cNvSpPr txBox="1"/>
          <p:nvPr/>
        </p:nvSpPr>
        <p:spPr>
          <a:xfrm>
            <a:off x="1605624" y="4695051"/>
            <a:ext cx="24033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school as Backdrop</a:t>
            </a:r>
            <a:endParaRPr b="0" i="0" sz="1800" u="none" cap="none" strike="noStrike">
              <a:solidFill>
                <a:schemeClr val="dk1"/>
              </a:solidFill>
              <a:latin typeface="Arial"/>
              <a:ea typeface="Arial"/>
              <a:cs typeface="Arial"/>
              <a:sym typeface="Arial"/>
            </a:endParaRPr>
          </a:p>
        </p:txBody>
      </p:sp>
      <p:sp>
        <p:nvSpPr>
          <p:cNvPr id="344" name="Google Shape;344;g789e0357c8_0_295"/>
          <p:cNvSpPr/>
          <p:nvPr/>
        </p:nvSpPr>
        <p:spPr>
          <a:xfrm>
            <a:off x="4137167" y="1123202"/>
            <a:ext cx="918600" cy="3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Sprite</a:t>
            </a:r>
            <a:endParaRPr b="0" i="0" sz="2400" u="sng" cap="none" strike="noStrike">
              <a:solidFill>
                <a:schemeClr val="dk1"/>
              </a:solidFill>
              <a:latin typeface="Calibri"/>
              <a:ea typeface="Calibri"/>
              <a:cs typeface="Calibri"/>
              <a:sym typeface="Calibri"/>
            </a:endParaRPr>
          </a:p>
        </p:txBody>
      </p:sp>
      <p:pic>
        <p:nvPicPr>
          <p:cNvPr id="345" name="Google Shape;345;g789e0357c8_0_295"/>
          <p:cNvPicPr preferRelativeResize="0"/>
          <p:nvPr/>
        </p:nvPicPr>
        <p:blipFill rotWithShape="1">
          <a:blip r:embed="rId6">
            <a:alphaModFix/>
          </a:blip>
          <a:srcRect b="0" l="0" r="0" t="0"/>
          <a:stretch/>
        </p:blipFill>
        <p:spPr>
          <a:xfrm>
            <a:off x="4444100" y="1520199"/>
            <a:ext cx="1174725" cy="1396625"/>
          </a:xfrm>
          <a:prstGeom prst="rect">
            <a:avLst/>
          </a:prstGeom>
          <a:noFill/>
          <a:ln>
            <a:noFill/>
          </a:ln>
        </p:spPr>
      </p:pic>
      <p:pic>
        <p:nvPicPr>
          <p:cNvPr descr="E:\Steps to code\Marketing\Logo\Logo CEL with blue with white text.png" id="346" name="Google Shape;346;g789e0357c8_0_295"/>
          <p:cNvPicPr preferRelativeResize="0"/>
          <p:nvPr/>
        </p:nvPicPr>
        <p:blipFill rotWithShape="1">
          <a:blip r:embed="rId10">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789e0357c8_0_395"/>
          <p:cNvSpPr txBox="1"/>
          <p:nvPr/>
        </p:nvSpPr>
        <p:spPr>
          <a:xfrm>
            <a:off x="582447" y="342900"/>
            <a:ext cx="80283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Make a Story: </a:t>
            </a:r>
            <a:r>
              <a:rPr b="1" i="0" lang="en-US" sz="1600" u="none" cap="none" strike="noStrike">
                <a:solidFill>
                  <a:schemeClr val="dk1"/>
                </a:solidFill>
                <a:latin typeface="Arial"/>
                <a:ea typeface="Arial"/>
                <a:cs typeface="Arial"/>
                <a:sym typeface="Arial"/>
              </a:rPr>
              <a:t>(Teacher Models</a:t>
            </a:r>
            <a:r>
              <a:rPr b="1"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chemeClr val="dk1"/>
                </a:solidFill>
                <a:latin typeface="Arial"/>
                <a:ea typeface="Arial"/>
                <a:cs typeface="Arial"/>
                <a:sym typeface="Arial"/>
              </a:rPr>
              <a:t>Let’s write codes for the sprites…</a:t>
            </a:r>
            <a:endParaRPr b="0" i="0" sz="1200" u="none" cap="none" strike="noStrike">
              <a:solidFill>
                <a:srgbClr val="000000"/>
              </a:solidFill>
              <a:latin typeface="Arial"/>
              <a:ea typeface="Arial"/>
              <a:cs typeface="Arial"/>
              <a:sym typeface="Arial"/>
            </a:endParaRPr>
          </a:p>
        </p:txBody>
      </p:sp>
      <p:sp>
        <p:nvSpPr>
          <p:cNvPr id="353" name="Google Shape;353;g789e0357c8_0_395"/>
          <p:cNvSpPr/>
          <p:nvPr/>
        </p:nvSpPr>
        <p:spPr>
          <a:xfrm>
            <a:off x="2655009" y="342047"/>
            <a:ext cx="6413378" cy="4687153"/>
          </a:xfrm>
          <a:custGeom>
            <a:rect b="b" l="l" r="r" t="t"/>
            <a:pathLst>
              <a:path extrusionOk="0" h="6249537" w="6511044">
                <a:moveTo>
                  <a:pt x="3709841" y="2150659"/>
                </a:moveTo>
                <a:cubicBezTo>
                  <a:pt x="3708325" y="1433773"/>
                  <a:pt x="3693160" y="716886"/>
                  <a:pt x="3691644" y="0"/>
                </a:cubicBezTo>
                <a:lnTo>
                  <a:pt x="6511044" y="0"/>
                </a:lnTo>
                <a:lnTo>
                  <a:pt x="6511044" y="6249537"/>
                </a:lnTo>
                <a:lnTo>
                  <a:pt x="3691644" y="6249537"/>
                </a:lnTo>
                <a:lnTo>
                  <a:pt x="9865" y="6227247"/>
                </a:lnTo>
                <a:cubicBezTo>
                  <a:pt x="11230" y="4891131"/>
                  <a:pt x="-1260" y="3500423"/>
                  <a:pt x="105" y="2164307"/>
                </a:cubicBezTo>
                <a:lnTo>
                  <a:pt x="3709841" y="2150659"/>
                </a:lnTo>
                <a:close/>
              </a:path>
            </a:pathLst>
          </a:cu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0</a:t>
            </a:r>
            <a:endParaRPr b="0" i="0" sz="1800" u="none" cap="none" strike="noStrike">
              <a:solidFill>
                <a:schemeClr val="lt1"/>
              </a:solidFill>
              <a:latin typeface="Arial"/>
              <a:ea typeface="Arial"/>
              <a:cs typeface="Arial"/>
              <a:sym typeface="Arial"/>
            </a:endParaRPr>
          </a:p>
        </p:txBody>
      </p:sp>
      <p:pic>
        <p:nvPicPr>
          <p:cNvPr id="354" name="Google Shape;354;g789e0357c8_0_395"/>
          <p:cNvPicPr preferRelativeResize="0"/>
          <p:nvPr/>
        </p:nvPicPr>
        <p:blipFill rotWithShape="1">
          <a:blip r:embed="rId3">
            <a:alphaModFix/>
          </a:blip>
          <a:srcRect b="0" l="0" r="0" t="0"/>
          <a:stretch/>
        </p:blipFill>
        <p:spPr>
          <a:xfrm>
            <a:off x="2971800" y="2104057"/>
            <a:ext cx="2124489" cy="1143000"/>
          </a:xfrm>
          <a:prstGeom prst="rect">
            <a:avLst/>
          </a:prstGeom>
          <a:noFill/>
          <a:ln>
            <a:noFill/>
          </a:ln>
        </p:spPr>
      </p:pic>
      <p:pic>
        <p:nvPicPr>
          <p:cNvPr id="355" name="Google Shape;355;g789e0357c8_0_395"/>
          <p:cNvPicPr preferRelativeResize="0"/>
          <p:nvPr/>
        </p:nvPicPr>
        <p:blipFill rotWithShape="1">
          <a:blip r:embed="rId4">
            <a:alphaModFix/>
          </a:blip>
          <a:srcRect b="0" l="0" r="0" t="0"/>
          <a:stretch/>
        </p:blipFill>
        <p:spPr>
          <a:xfrm>
            <a:off x="2727929" y="3422602"/>
            <a:ext cx="2490295" cy="971550"/>
          </a:xfrm>
          <a:prstGeom prst="rect">
            <a:avLst/>
          </a:prstGeom>
          <a:noFill/>
          <a:ln>
            <a:noFill/>
          </a:ln>
        </p:spPr>
      </p:pic>
      <p:pic>
        <p:nvPicPr>
          <p:cNvPr id="356" name="Google Shape;356;g789e0357c8_0_395"/>
          <p:cNvPicPr preferRelativeResize="0"/>
          <p:nvPr/>
        </p:nvPicPr>
        <p:blipFill rotWithShape="1">
          <a:blip r:embed="rId5">
            <a:alphaModFix/>
          </a:blip>
          <a:srcRect b="0" l="18234" r="21225" t="0"/>
          <a:stretch/>
        </p:blipFill>
        <p:spPr>
          <a:xfrm>
            <a:off x="860434" y="2571750"/>
            <a:ext cx="996908" cy="1200150"/>
          </a:xfrm>
          <a:prstGeom prst="rect">
            <a:avLst/>
          </a:prstGeom>
          <a:noFill/>
          <a:ln>
            <a:noFill/>
          </a:ln>
        </p:spPr>
      </p:pic>
      <p:sp>
        <p:nvSpPr>
          <p:cNvPr id="357" name="Google Shape;357;g789e0357c8_0_395"/>
          <p:cNvSpPr txBox="1"/>
          <p:nvPr/>
        </p:nvSpPr>
        <p:spPr>
          <a:xfrm>
            <a:off x="370309" y="3879802"/>
            <a:ext cx="1839600" cy="69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girl with different walking costumes</a:t>
            </a:r>
            <a:endParaRPr b="0" i="0" sz="1800" u="none" cap="none" strike="noStrike">
              <a:solidFill>
                <a:schemeClr val="dk1"/>
              </a:solidFill>
              <a:latin typeface="Arial"/>
              <a:ea typeface="Arial"/>
              <a:cs typeface="Arial"/>
              <a:sym typeface="Arial"/>
            </a:endParaRPr>
          </a:p>
        </p:txBody>
      </p:sp>
      <p:pic>
        <p:nvPicPr>
          <p:cNvPr id="358" name="Google Shape;358;g789e0357c8_0_395"/>
          <p:cNvPicPr preferRelativeResize="0"/>
          <p:nvPr/>
        </p:nvPicPr>
        <p:blipFill rotWithShape="1">
          <a:blip r:embed="rId6">
            <a:alphaModFix/>
          </a:blip>
          <a:srcRect b="0" l="0" r="0" t="0"/>
          <a:stretch/>
        </p:blipFill>
        <p:spPr>
          <a:xfrm>
            <a:off x="7005495" y="522907"/>
            <a:ext cx="1438275" cy="4305300"/>
          </a:xfrm>
          <a:prstGeom prst="rect">
            <a:avLst/>
          </a:prstGeom>
          <a:noFill/>
          <a:ln>
            <a:noFill/>
          </a:ln>
        </p:spPr>
      </p:pic>
      <p:pic>
        <p:nvPicPr>
          <p:cNvPr descr="E:\Steps to code\Marketing\Logo\Logo CEL with blue with white text.png" id="359" name="Google Shape;359;g789e0357c8_0_395"/>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789e0357c8_0_487"/>
          <p:cNvSpPr/>
          <p:nvPr/>
        </p:nvSpPr>
        <p:spPr>
          <a:xfrm>
            <a:off x="5835619" y="1600200"/>
            <a:ext cx="3079800" cy="31146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0</a:t>
            </a:r>
            <a:endParaRPr b="0" i="0" sz="1800" u="none" cap="none" strike="noStrike">
              <a:solidFill>
                <a:schemeClr val="lt1"/>
              </a:solidFill>
              <a:latin typeface="Arial"/>
              <a:ea typeface="Arial"/>
              <a:cs typeface="Arial"/>
              <a:sym typeface="Arial"/>
            </a:endParaRPr>
          </a:p>
        </p:txBody>
      </p:sp>
      <p:pic>
        <p:nvPicPr>
          <p:cNvPr id="366" name="Google Shape;366;g789e0357c8_0_487"/>
          <p:cNvPicPr preferRelativeResize="0"/>
          <p:nvPr/>
        </p:nvPicPr>
        <p:blipFill rotWithShape="1">
          <a:blip r:embed="rId3">
            <a:alphaModFix/>
          </a:blip>
          <a:srcRect b="0" l="0" r="0" t="0"/>
          <a:stretch/>
        </p:blipFill>
        <p:spPr>
          <a:xfrm>
            <a:off x="5988364" y="1821857"/>
            <a:ext cx="2080977" cy="963821"/>
          </a:xfrm>
          <a:prstGeom prst="rect">
            <a:avLst/>
          </a:prstGeom>
          <a:noFill/>
          <a:ln>
            <a:noFill/>
          </a:ln>
        </p:spPr>
      </p:pic>
      <p:pic>
        <p:nvPicPr>
          <p:cNvPr id="367" name="Google Shape;367;g789e0357c8_0_487"/>
          <p:cNvPicPr preferRelativeResize="0"/>
          <p:nvPr/>
        </p:nvPicPr>
        <p:blipFill rotWithShape="1">
          <a:blip r:embed="rId4">
            <a:alphaModFix/>
          </a:blip>
          <a:srcRect b="0" l="0" r="0" t="0"/>
          <a:stretch/>
        </p:blipFill>
        <p:spPr>
          <a:xfrm>
            <a:off x="6633203" y="2850154"/>
            <a:ext cx="1174722" cy="1200150"/>
          </a:xfrm>
          <a:prstGeom prst="rect">
            <a:avLst/>
          </a:prstGeom>
          <a:noFill/>
          <a:ln>
            <a:noFill/>
          </a:ln>
        </p:spPr>
      </p:pic>
      <p:sp>
        <p:nvSpPr>
          <p:cNvPr id="368" name="Google Shape;368;g789e0357c8_0_487"/>
          <p:cNvSpPr txBox="1"/>
          <p:nvPr/>
        </p:nvSpPr>
        <p:spPr>
          <a:xfrm>
            <a:off x="6874601" y="4084324"/>
            <a:ext cx="1001836"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girl</a:t>
            </a:r>
            <a:endParaRPr b="0" i="0" sz="1800" u="none" cap="none" strike="noStrike">
              <a:solidFill>
                <a:schemeClr val="dk1"/>
              </a:solidFill>
              <a:latin typeface="Arial"/>
              <a:ea typeface="Arial"/>
              <a:cs typeface="Arial"/>
              <a:sym typeface="Arial"/>
            </a:endParaRPr>
          </a:p>
        </p:txBody>
      </p:sp>
      <p:pic>
        <p:nvPicPr>
          <p:cNvPr id="369" name="Google Shape;369;g789e0357c8_0_487"/>
          <p:cNvPicPr preferRelativeResize="0"/>
          <p:nvPr/>
        </p:nvPicPr>
        <p:blipFill rotWithShape="1">
          <a:blip r:embed="rId5">
            <a:alphaModFix/>
          </a:blip>
          <a:srcRect b="10165" l="0" r="27399" t="8381"/>
          <a:stretch/>
        </p:blipFill>
        <p:spPr>
          <a:xfrm>
            <a:off x="838200" y="3371850"/>
            <a:ext cx="1283670" cy="1200150"/>
          </a:xfrm>
          <a:prstGeom prst="rect">
            <a:avLst/>
          </a:prstGeom>
          <a:noFill/>
          <a:ln>
            <a:noFill/>
          </a:ln>
        </p:spPr>
      </p:pic>
      <p:sp>
        <p:nvSpPr>
          <p:cNvPr id="370" name="Google Shape;370;g789e0357c8_0_487"/>
          <p:cNvSpPr txBox="1"/>
          <p:nvPr/>
        </p:nvSpPr>
        <p:spPr>
          <a:xfrm>
            <a:off x="2057400" y="3837801"/>
            <a:ext cx="32241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boy with laughing costumes</a:t>
            </a:r>
            <a:endParaRPr b="0" i="0" sz="1800" u="none" cap="none" strike="noStrike">
              <a:solidFill>
                <a:schemeClr val="dk1"/>
              </a:solidFill>
              <a:latin typeface="Arial"/>
              <a:ea typeface="Arial"/>
              <a:cs typeface="Arial"/>
              <a:sym typeface="Arial"/>
            </a:endParaRPr>
          </a:p>
        </p:txBody>
      </p:sp>
      <p:sp>
        <p:nvSpPr>
          <p:cNvPr id="371" name="Google Shape;371;g789e0357c8_0_487"/>
          <p:cNvSpPr/>
          <p:nvPr/>
        </p:nvSpPr>
        <p:spPr>
          <a:xfrm>
            <a:off x="381000" y="1600200"/>
            <a:ext cx="5105400" cy="30861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0</a:t>
            </a:r>
            <a:endParaRPr b="0" i="0" sz="1800" u="none" cap="none" strike="noStrike">
              <a:solidFill>
                <a:schemeClr val="lt1"/>
              </a:solidFill>
              <a:latin typeface="Arial"/>
              <a:ea typeface="Arial"/>
              <a:cs typeface="Arial"/>
              <a:sym typeface="Arial"/>
            </a:endParaRPr>
          </a:p>
        </p:txBody>
      </p:sp>
      <p:pic>
        <p:nvPicPr>
          <p:cNvPr id="372" name="Google Shape;372;g789e0357c8_0_487"/>
          <p:cNvPicPr preferRelativeResize="0"/>
          <p:nvPr/>
        </p:nvPicPr>
        <p:blipFill rotWithShape="1">
          <a:blip r:embed="rId6">
            <a:alphaModFix/>
          </a:blip>
          <a:srcRect b="0" l="57459" r="0" t="0"/>
          <a:stretch/>
        </p:blipFill>
        <p:spPr>
          <a:xfrm>
            <a:off x="2565779" y="1992721"/>
            <a:ext cx="1561148" cy="1585913"/>
          </a:xfrm>
          <a:prstGeom prst="rect">
            <a:avLst/>
          </a:prstGeom>
          <a:noFill/>
          <a:ln>
            <a:noFill/>
          </a:ln>
        </p:spPr>
      </p:pic>
      <p:sp>
        <p:nvSpPr>
          <p:cNvPr id="373" name="Google Shape;373;g789e0357c8_0_487"/>
          <p:cNvSpPr txBox="1"/>
          <p:nvPr/>
        </p:nvSpPr>
        <p:spPr>
          <a:xfrm>
            <a:off x="582447" y="342900"/>
            <a:ext cx="80283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Make a Story: </a:t>
            </a:r>
            <a:r>
              <a:rPr b="1" i="0" lang="en-US" sz="1600" u="none" cap="none" strike="noStrike">
                <a:solidFill>
                  <a:schemeClr val="dk1"/>
                </a:solidFill>
                <a:latin typeface="Arial"/>
                <a:ea typeface="Arial"/>
                <a:cs typeface="Arial"/>
                <a:sym typeface="Arial"/>
              </a:rPr>
              <a:t>(Teacher Models)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chemeClr val="dk1"/>
                </a:solidFill>
                <a:latin typeface="Arial"/>
                <a:ea typeface="Arial"/>
                <a:cs typeface="Arial"/>
                <a:sym typeface="Arial"/>
              </a:rPr>
              <a:t>Let’s write codes for the sprites…</a:t>
            </a:r>
            <a:endParaRPr b="0" i="0" sz="1800" u="none" cap="none" strike="noStrike">
              <a:solidFill>
                <a:srgbClr val="000000"/>
              </a:solidFill>
              <a:latin typeface="Arial"/>
              <a:ea typeface="Arial"/>
              <a:cs typeface="Arial"/>
              <a:sym typeface="Arial"/>
            </a:endParaRPr>
          </a:p>
        </p:txBody>
      </p:sp>
      <p:pic>
        <p:nvPicPr>
          <p:cNvPr descr="E:\Steps to code\Marketing\Logo\Logo CEL with blue with white text.png" id="374" name="Google Shape;374;g789e0357c8_0_487"/>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6"/>
          <p:cNvSpPr txBox="1"/>
          <p:nvPr/>
        </p:nvSpPr>
        <p:spPr>
          <a:xfrm>
            <a:off x="582450" y="342900"/>
            <a:ext cx="78756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How to Share the Project: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381" name="Google Shape;381;p16"/>
          <p:cNvPicPr preferRelativeResize="0"/>
          <p:nvPr/>
        </p:nvPicPr>
        <p:blipFill rotWithShape="1">
          <a:blip r:embed="rId3">
            <a:alphaModFix/>
          </a:blip>
          <a:srcRect b="0" l="0" r="0" t="0"/>
          <a:stretch/>
        </p:blipFill>
        <p:spPr>
          <a:xfrm>
            <a:off x="152400" y="1089900"/>
            <a:ext cx="8839200" cy="3665514"/>
          </a:xfrm>
          <a:prstGeom prst="rect">
            <a:avLst/>
          </a:prstGeom>
          <a:noFill/>
          <a:ln>
            <a:noFill/>
          </a:ln>
        </p:spPr>
      </p:pic>
      <p:pic>
        <p:nvPicPr>
          <p:cNvPr descr="E:\Steps to code\Marketing\Logo\Logo CEL with blue with white text.png" id="382" name="Google Shape;382;p16"/>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aa116dde4e_0_6"/>
          <p:cNvSpPr txBox="1"/>
          <p:nvPr/>
        </p:nvSpPr>
        <p:spPr>
          <a:xfrm>
            <a:off x="582450" y="342900"/>
            <a:ext cx="78756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How to Share the Project: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389" name="Google Shape;389;gaa116dde4e_0_6"/>
          <p:cNvPicPr preferRelativeResize="0"/>
          <p:nvPr/>
        </p:nvPicPr>
        <p:blipFill rotWithShape="1">
          <a:blip r:embed="rId3">
            <a:alphaModFix/>
          </a:blip>
          <a:srcRect b="0" l="0" r="0" t="0"/>
          <a:stretch/>
        </p:blipFill>
        <p:spPr>
          <a:xfrm>
            <a:off x="152400" y="937500"/>
            <a:ext cx="8766051" cy="4053600"/>
          </a:xfrm>
          <a:prstGeom prst="rect">
            <a:avLst/>
          </a:prstGeom>
          <a:noFill/>
          <a:ln>
            <a:noFill/>
          </a:ln>
        </p:spPr>
      </p:pic>
      <p:pic>
        <p:nvPicPr>
          <p:cNvPr descr="E:\Steps to code\Marketing\Logo\Logo CEL with blue with white text.png" id="390" name="Google Shape;390;gaa116dde4e_0_6"/>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789e0357c8_0_581"/>
          <p:cNvSpPr txBox="1"/>
          <p:nvPr/>
        </p:nvSpPr>
        <p:spPr>
          <a:xfrm>
            <a:off x="582447" y="342900"/>
            <a:ext cx="80283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Quiz 1:</a:t>
            </a:r>
            <a:endParaRPr b="0" i="0" sz="1200" u="none" cap="none" strike="noStrike">
              <a:solidFill>
                <a:srgbClr val="000000"/>
              </a:solidFill>
              <a:latin typeface="Arial"/>
              <a:ea typeface="Arial"/>
              <a:cs typeface="Arial"/>
              <a:sym typeface="Arial"/>
            </a:endParaRPr>
          </a:p>
        </p:txBody>
      </p:sp>
      <p:sp>
        <p:nvSpPr>
          <p:cNvPr id="397" name="Google Shape;397;g789e0357c8_0_581"/>
          <p:cNvSpPr/>
          <p:nvPr/>
        </p:nvSpPr>
        <p:spPr>
          <a:xfrm>
            <a:off x="1170153" y="742950"/>
            <a:ext cx="7821300" cy="7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Talk to your partner:</a:t>
            </a:r>
            <a:r>
              <a:rPr b="0" i="0" lang="en-US"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Identify which of the following program has Event Broadcasting block?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Related image" id="398" name="Google Shape;398;g789e0357c8_0_581"/>
          <p:cNvPicPr preferRelativeResize="0"/>
          <p:nvPr/>
        </p:nvPicPr>
        <p:blipFill rotWithShape="1">
          <a:blip r:embed="rId3">
            <a:alphaModFix/>
          </a:blip>
          <a:srcRect b="0" l="0" r="0" t="0"/>
          <a:stretch/>
        </p:blipFill>
        <p:spPr>
          <a:xfrm>
            <a:off x="228600" y="742950"/>
            <a:ext cx="650464" cy="582930"/>
          </a:xfrm>
          <a:prstGeom prst="rect">
            <a:avLst/>
          </a:prstGeom>
          <a:noFill/>
          <a:ln>
            <a:noFill/>
          </a:ln>
        </p:spPr>
      </p:pic>
      <p:pic>
        <p:nvPicPr>
          <p:cNvPr id="399" name="Google Shape;399;g789e0357c8_0_581"/>
          <p:cNvPicPr preferRelativeResize="0"/>
          <p:nvPr/>
        </p:nvPicPr>
        <p:blipFill rotWithShape="1">
          <a:blip r:embed="rId4">
            <a:alphaModFix/>
          </a:blip>
          <a:srcRect b="0" l="0" r="0" t="0"/>
          <a:stretch/>
        </p:blipFill>
        <p:spPr>
          <a:xfrm>
            <a:off x="927435" y="1657350"/>
            <a:ext cx="2432627" cy="929447"/>
          </a:xfrm>
          <a:prstGeom prst="rect">
            <a:avLst/>
          </a:prstGeom>
          <a:noFill/>
          <a:ln>
            <a:noFill/>
          </a:ln>
        </p:spPr>
      </p:pic>
      <p:pic>
        <p:nvPicPr>
          <p:cNvPr id="400" name="Google Shape;400;g789e0357c8_0_581"/>
          <p:cNvPicPr preferRelativeResize="0"/>
          <p:nvPr/>
        </p:nvPicPr>
        <p:blipFill rotWithShape="1">
          <a:blip r:embed="rId5">
            <a:alphaModFix/>
          </a:blip>
          <a:srcRect b="0" l="0" r="0" t="0"/>
          <a:stretch/>
        </p:blipFill>
        <p:spPr>
          <a:xfrm>
            <a:off x="5355073" y="1657350"/>
            <a:ext cx="2467051" cy="1044194"/>
          </a:xfrm>
          <a:prstGeom prst="rect">
            <a:avLst/>
          </a:prstGeom>
          <a:noFill/>
          <a:ln>
            <a:noFill/>
          </a:ln>
        </p:spPr>
      </p:pic>
      <p:pic>
        <p:nvPicPr>
          <p:cNvPr id="401" name="Google Shape;401;g789e0357c8_0_581"/>
          <p:cNvPicPr preferRelativeResize="0"/>
          <p:nvPr/>
        </p:nvPicPr>
        <p:blipFill rotWithShape="1">
          <a:blip r:embed="rId6">
            <a:alphaModFix/>
          </a:blip>
          <a:srcRect b="0" l="0" r="0" t="0"/>
          <a:stretch/>
        </p:blipFill>
        <p:spPr>
          <a:xfrm>
            <a:off x="932199" y="2796778"/>
            <a:ext cx="2444100" cy="917972"/>
          </a:xfrm>
          <a:prstGeom prst="rect">
            <a:avLst/>
          </a:prstGeom>
          <a:noFill/>
          <a:ln>
            <a:noFill/>
          </a:ln>
        </p:spPr>
      </p:pic>
      <p:pic>
        <p:nvPicPr>
          <p:cNvPr id="402" name="Google Shape;402;g789e0357c8_0_581"/>
          <p:cNvPicPr preferRelativeResize="0"/>
          <p:nvPr/>
        </p:nvPicPr>
        <p:blipFill rotWithShape="1">
          <a:blip r:embed="rId7">
            <a:alphaModFix/>
          </a:blip>
          <a:srcRect b="0" l="0" r="0" t="0"/>
          <a:stretch/>
        </p:blipFill>
        <p:spPr>
          <a:xfrm>
            <a:off x="5350310" y="2796778"/>
            <a:ext cx="2730967" cy="917972"/>
          </a:xfrm>
          <a:prstGeom prst="rect">
            <a:avLst/>
          </a:prstGeom>
          <a:noFill/>
          <a:ln>
            <a:noFill/>
          </a:ln>
        </p:spPr>
      </p:pic>
      <p:sp>
        <p:nvSpPr>
          <p:cNvPr id="403" name="Google Shape;403;g789e0357c8_0_581"/>
          <p:cNvSpPr/>
          <p:nvPr/>
        </p:nvSpPr>
        <p:spPr>
          <a:xfrm>
            <a:off x="188800" y="1882426"/>
            <a:ext cx="7821300" cy="214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a:t>
            </a: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   D)</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descr="E:\Steps to code\Marketing\Logo\Logo CEL with blue with white text.png" id="404" name="Google Shape;404;g789e0357c8_0_581"/>
          <p:cNvPicPr preferRelativeResize="0"/>
          <p:nvPr/>
        </p:nvPicPr>
        <p:blipFill rotWithShape="1">
          <a:blip r:embed="rId8">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789e0357c8_0_676"/>
          <p:cNvSpPr/>
          <p:nvPr/>
        </p:nvSpPr>
        <p:spPr>
          <a:xfrm>
            <a:off x="941550" y="1993250"/>
            <a:ext cx="7841700" cy="2813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chemeClr val="dk1"/>
              </a:buClr>
              <a:buSzPts val="2000"/>
              <a:buFont typeface="Arial"/>
              <a:buAutoNum type="alphaUcParenR"/>
            </a:pPr>
            <a:r>
              <a:rPr lang="en-US" sz="2000">
                <a:solidFill>
                  <a:schemeClr val="dk1"/>
                </a:solidFill>
              </a:rPr>
              <a:t>                                 </a:t>
            </a:r>
            <a:r>
              <a:rPr b="0" i="0" lang="en-US" sz="2000" u="none" cap="none" strike="noStrike">
                <a:solidFill>
                  <a:schemeClr val="dk1"/>
                </a:solidFill>
                <a:latin typeface="Arial"/>
                <a:ea typeface="Arial"/>
                <a:cs typeface="Arial"/>
                <a:sym typeface="Arial"/>
              </a:rPr>
              <a:t>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a:t>
            </a: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D)</a:t>
            </a:r>
            <a:endParaRPr b="1" i="0" sz="1800" u="none" cap="none" strike="noStrike">
              <a:solidFill>
                <a:schemeClr val="dk1"/>
              </a:solidFill>
              <a:latin typeface="Arial"/>
              <a:ea typeface="Arial"/>
              <a:cs typeface="Arial"/>
              <a:sym typeface="Arial"/>
            </a:endParaRPr>
          </a:p>
        </p:txBody>
      </p:sp>
      <p:sp>
        <p:nvSpPr>
          <p:cNvPr id="411" name="Google Shape;411;g789e0357c8_0_676"/>
          <p:cNvSpPr txBox="1"/>
          <p:nvPr/>
        </p:nvSpPr>
        <p:spPr>
          <a:xfrm>
            <a:off x="582447" y="342900"/>
            <a:ext cx="80283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Quiz 2:</a:t>
            </a:r>
            <a:endParaRPr b="0" i="0" sz="1200" u="none" cap="none" strike="noStrike">
              <a:solidFill>
                <a:srgbClr val="000000"/>
              </a:solidFill>
              <a:latin typeface="Arial"/>
              <a:ea typeface="Arial"/>
              <a:cs typeface="Arial"/>
              <a:sym typeface="Arial"/>
            </a:endParaRPr>
          </a:p>
        </p:txBody>
      </p:sp>
      <p:sp>
        <p:nvSpPr>
          <p:cNvPr id="412" name="Google Shape;412;g789e0357c8_0_676"/>
          <p:cNvSpPr/>
          <p:nvPr/>
        </p:nvSpPr>
        <p:spPr>
          <a:xfrm>
            <a:off x="941550" y="769850"/>
            <a:ext cx="8092200" cy="12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Arial"/>
                <a:ea typeface="Arial"/>
                <a:cs typeface="Arial"/>
                <a:sym typeface="Arial"/>
              </a:rPr>
              <a:t>Talk to your partner:</a:t>
            </a:r>
            <a:r>
              <a:rPr b="0" i="0" lang="en-US" sz="1900" u="none" cap="none" strike="noStrike">
                <a:solidFill>
                  <a:schemeClr val="dk1"/>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We want to create a conversation between two sprites a boy and a girl which is as follows,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Boy: How are you?</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Girl: I am fine. How are you?</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Which  of the following codes you will use?</a:t>
            </a:r>
            <a:endParaRPr b="0" i="0" sz="1500" u="none" cap="none" strike="noStrike">
              <a:solidFill>
                <a:schemeClr val="dk1"/>
              </a:solidFill>
              <a:latin typeface="Arial"/>
              <a:ea typeface="Arial"/>
              <a:cs typeface="Arial"/>
              <a:sym typeface="Arial"/>
            </a:endParaRPr>
          </a:p>
        </p:txBody>
      </p:sp>
      <p:pic>
        <p:nvPicPr>
          <p:cNvPr descr="Related image" id="413" name="Google Shape;413;g789e0357c8_0_676"/>
          <p:cNvPicPr preferRelativeResize="0"/>
          <p:nvPr/>
        </p:nvPicPr>
        <p:blipFill rotWithShape="1">
          <a:blip r:embed="rId3">
            <a:alphaModFix/>
          </a:blip>
          <a:srcRect b="0" l="0" r="0" t="0"/>
          <a:stretch/>
        </p:blipFill>
        <p:spPr>
          <a:xfrm>
            <a:off x="291097" y="769851"/>
            <a:ext cx="650464" cy="582930"/>
          </a:xfrm>
          <a:prstGeom prst="rect">
            <a:avLst/>
          </a:prstGeom>
          <a:noFill/>
          <a:ln>
            <a:noFill/>
          </a:ln>
        </p:spPr>
      </p:pic>
      <p:grpSp>
        <p:nvGrpSpPr>
          <p:cNvPr id="414" name="Google Shape;414;g789e0357c8_0_676"/>
          <p:cNvGrpSpPr/>
          <p:nvPr/>
        </p:nvGrpSpPr>
        <p:grpSpPr>
          <a:xfrm>
            <a:off x="1312170" y="2057400"/>
            <a:ext cx="5702774" cy="2749250"/>
            <a:chOff x="1257300" y="2695575"/>
            <a:chExt cx="6581775" cy="3019425"/>
          </a:xfrm>
        </p:grpSpPr>
        <p:pic>
          <p:nvPicPr>
            <p:cNvPr id="415" name="Google Shape;415;g789e0357c8_0_676"/>
            <p:cNvPicPr preferRelativeResize="0"/>
            <p:nvPr/>
          </p:nvPicPr>
          <p:blipFill rotWithShape="1">
            <a:blip r:embed="rId4">
              <a:alphaModFix/>
            </a:blip>
            <a:srcRect b="0" l="0" r="0" t="0"/>
            <a:stretch/>
          </p:blipFill>
          <p:spPr>
            <a:xfrm>
              <a:off x="2571750" y="2695575"/>
              <a:ext cx="600075" cy="539750"/>
            </a:xfrm>
            <a:prstGeom prst="rect">
              <a:avLst/>
            </a:prstGeom>
            <a:noFill/>
            <a:ln>
              <a:noFill/>
            </a:ln>
          </p:spPr>
        </p:pic>
        <p:pic>
          <p:nvPicPr>
            <p:cNvPr id="416" name="Google Shape;416;g789e0357c8_0_676"/>
            <p:cNvPicPr preferRelativeResize="0"/>
            <p:nvPr/>
          </p:nvPicPr>
          <p:blipFill rotWithShape="1">
            <a:blip r:embed="rId5">
              <a:alphaModFix/>
            </a:blip>
            <a:srcRect b="0" l="0" r="0" t="0"/>
            <a:stretch/>
          </p:blipFill>
          <p:spPr>
            <a:xfrm>
              <a:off x="1257300" y="2695575"/>
              <a:ext cx="533400" cy="538163"/>
            </a:xfrm>
            <a:prstGeom prst="rect">
              <a:avLst/>
            </a:prstGeom>
            <a:noFill/>
            <a:ln>
              <a:noFill/>
            </a:ln>
          </p:spPr>
        </p:pic>
        <p:pic>
          <p:nvPicPr>
            <p:cNvPr id="417" name="Google Shape;417;g789e0357c8_0_676"/>
            <p:cNvPicPr preferRelativeResize="0"/>
            <p:nvPr/>
          </p:nvPicPr>
          <p:blipFill rotWithShape="1">
            <a:blip r:embed="rId6">
              <a:alphaModFix/>
            </a:blip>
            <a:srcRect b="0" l="0" r="0" t="0"/>
            <a:stretch/>
          </p:blipFill>
          <p:spPr>
            <a:xfrm>
              <a:off x="1257300" y="3243263"/>
              <a:ext cx="1200150" cy="876300"/>
            </a:xfrm>
            <a:prstGeom prst="rect">
              <a:avLst/>
            </a:prstGeom>
            <a:noFill/>
            <a:ln>
              <a:noFill/>
            </a:ln>
          </p:spPr>
        </p:pic>
        <p:pic>
          <p:nvPicPr>
            <p:cNvPr id="418" name="Google Shape;418;g789e0357c8_0_676"/>
            <p:cNvPicPr preferRelativeResize="0"/>
            <p:nvPr/>
          </p:nvPicPr>
          <p:blipFill rotWithShape="1">
            <a:blip r:embed="rId7">
              <a:alphaModFix/>
            </a:blip>
            <a:srcRect b="0" l="0" r="0" t="0"/>
            <a:stretch/>
          </p:blipFill>
          <p:spPr>
            <a:xfrm>
              <a:off x="2571750" y="3243263"/>
              <a:ext cx="1581150" cy="590550"/>
            </a:xfrm>
            <a:prstGeom prst="rect">
              <a:avLst/>
            </a:prstGeom>
            <a:noFill/>
            <a:ln>
              <a:noFill/>
            </a:ln>
          </p:spPr>
        </p:pic>
        <p:pic>
          <p:nvPicPr>
            <p:cNvPr id="419" name="Google Shape;419;g789e0357c8_0_676"/>
            <p:cNvPicPr preferRelativeResize="0"/>
            <p:nvPr/>
          </p:nvPicPr>
          <p:blipFill rotWithShape="1">
            <a:blip r:embed="rId5">
              <a:alphaModFix/>
            </a:blip>
            <a:srcRect b="0" l="0" r="0" t="0"/>
            <a:stretch/>
          </p:blipFill>
          <p:spPr>
            <a:xfrm>
              <a:off x="4733925" y="2695575"/>
              <a:ext cx="533400" cy="538163"/>
            </a:xfrm>
            <a:prstGeom prst="rect">
              <a:avLst/>
            </a:prstGeom>
            <a:noFill/>
            <a:ln>
              <a:noFill/>
            </a:ln>
          </p:spPr>
        </p:pic>
        <p:pic>
          <p:nvPicPr>
            <p:cNvPr id="420" name="Google Shape;420;g789e0357c8_0_676"/>
            <p:cNvPicPr preferRelativeResize="0"/>
            <p:nvPr/>
          </p:nvPicPr>
          <p:blipFill rotWithShape="1">
            <a:blip r:embed="rId8">
              <a:alphaModFix/>
            </a:blip>
            <a:srcRect b="0" l="0" r="0" t="0"/>
            <a:stretch/>
          </p:blipFill>
          <p:spPr>
            <a:xfrm>
              <a:off x="4738688" y="3243263"/>
              <a:ext cx="1381125" cy="876300"/>
            </a:xfrm>
            <a:prstGeom prst="rect">
              <a:avLst/>
            </a:prstGeom>
            <a:noFill/>
            <a:ln>
              <a:noFill/>
            </a:ln>
          </p:spPr>
        </p:pic>
        <p:pic>
          <p:nvPicPr>
            <p:cNvPr id="421" name="Google Shape;421;g789e0357c8_0_676"/>
            <p:cNvPicPr preferRelativeResize="0"/>
            <p:nvPr/>
          </p:nvPicPr>
          <p:blipFill rotWithShape="1">
            <a:blip r:embed="rId4">
              <a:alphaModFix/>
            </a:blip>
            <a:srcRect b="0" l="0" r="0" t="0"/>
            <a:stretch/>
          </p:blipFill>
          <p:spPr>
            <a:xfrm>
              <a:off x="6257925" y="2695575"/>
              <a:ext cx="600075" cy="539750"/>
            </a:xfrm>
            <a:prstGeom prst="rect">
              <a:avLst/>
            </a:prstGeom>
            <a:noFill/>
            <a:ln>
              <a:noFill/>
            </a:ln>
          </p:spPr>
        </p:pic>
        <p:pic>
          <p:nvPicPr>
            <p:cNvPr id="422" name="Google Shape;422;g789e0357c8_0_676"/>
            <p:cNvPicPr preferRelativeResize="0"/>
            <p:nvPr/>
          </p:nvPicPr>
          <p:blipFill rotWithShape="1">
            <a:blip r:embed="rId7">
              <a:alphaModFix/>
            </a:blip>
            <a:srcRect b="0" l="0" r="0" t="0"/>
            <a:stretch/>
          </p:blipFill>
          <p:spPr>
            <a:xfrm>
              <a:off x="6257925" y="3243263"/>
              <a:ext cx="1581150" cy="590550"/>
            </a:xfrm>
            <a:prstGeom prst="rect">
              <a:avLst/>
            </a:prstGeom>
            <a:noFill/>
            <a:ln>
              <a:noFill/>
            </a:ln>
          </p:spPr>
        </p:pic>
        <p:pic>
          <p:nvPicPr>
            <p:cNvPr id="423" name="Google Shape;423;g789e0357c8_0_676"/>
            <p:cNvPicPr preferRelativeResize="0"/>
            <p:nvPr/>
          </p:nvPicPr>
          <p:blipFill rotWithShape="1">
            <a:blip r:embed="rId9">
              <a:alphaModFix/>
            </a:blip>
            <a:srcRect b="0" l="0" r="0" t="0"/>
            <a:stretch/>
          </p:blipFill>
          <p:spPr>
            <a:xfrm>
              <a:off x="1257300" y="4829175"/>
              <a:ext cx="1219200" cy="885825"/>
            </a:xfrm>
            <a:prstGeom prst="rect">
              <a:avLst/>
            </a:prstGeom>
            <a:noFill/>
            <a:ln>
              <a:noFill/>
            </a:ln>
          </p:spPr>
        </p:pic>
        <p:pic>
          <p:nvPicPr>
            <p:cNvPr id="424" name="Google Shape;424;g789e0357c8_0_676"/>
            <p:cNvPicPr preferRelativeResize="0"/>
            <p:nvPr/>
          </p:nvPicPr>
          <p:blipFill rotWithShape="1">
            <a:blip r:embed="rId10">
              <a:alphaModFix/>
            </a:blip>
            <a:srcRect b="0" l="0" r="0" t="0"/>
            <a:stretch/>
          </p:blipFill>
          <p:spPr>
            <a:xfrm>
              <a:off x="2571750" y="4829175"/>
              <a:ext cx="1562100" cy="638175"/>
            </a:xfrm>
            <a:prstGeom prst="rect">
              <a:avLst/>
            </a:prstGeom>
            <a:noFill/>
            <a:ln>
              <a:noFill/>
            </a:ln>
          </p:spPr>
        </p:pic>
        <p:pic>
          <p:nvPicPr>
            <p:cNvPr id="425" name="Google Shape;425;g789e0357c8_0_676"/>
            <p:cNvPicPr preferRelativeResize="0"/>
            <p:nvPr/>
          </p:nvPicPr>
          <p:blipFill rotWithShape="1">
            <a:blip r:embed="rId4">
              <a:alphaModFix/>
            </a:blip>
            <a:srcRect b="0" l="0" r="0" t="0"/>
            <a:stretch/>
          </p:blipFill>
          <p:spPr>
            <a:xfrm>
              <a:off x="2571750" y="4286250"/>
              <a:ext cx="600075" cy="539750"/>
            </a:xfrm>
            <a:prstGeom prst="rect">
              <a:avLst/>
            </a:prstGeom>
            <a:noFill/>
            <a:ln>
              <a:noFill/>
            </a:ln>
          </p:spPr>
        </p:pic>
        <p:pic>
          <p:nvPicPr>
            <p:cNvPr id="426" name="Google Shape;426;g789e0357c8_0_676"/>
            <p:cNvPicPr preferRelativeResize="0"/>
            <p:nvPr/>
          </p:nvPicPr>
          <p:blipFill rotWithShape="1">
            <a:blip r:embed="rId5">
              <a:alphaModFix/>
            </a:blip>
            <a:srcRect b="0" l="0" r="0" t="0"/>
            <a:stretch/>
          </p:blipFill>
          <p:spPr>
            <a:xfrm>
              <a:off x="1257300" y="4286250"/>
              <a:ext cx="533400" cy="538163"/>
            </a:xfrm>
            <a:prstGeom prst="rect">
              <a:avLst/>
            </a:prstGeom>
            <a:noFill/>
            <a:ln>
              <a:noFill/>
            </a:ln>
          </p:spPr>
        </p:pic>
        <p:pic>
          <p:nvPicPr>
            <p:cNvPr id="427" name="Google Shape;427;g789e0357c8_0_676"/>
            <p:cNvPicPr preferRelativeResize="0"/>
            <p:nvPr/>
          </p:nvPicPr>
          <p:blipFill rotWithShape="1">
            <a:blip r:embed="rId11">
              <a:alphaModFix/>
            </a:blip>
            <a:srcRect b="0" l="0" r="0" t="0"/>
            <a:stretch/>
          </p:blipFill>
          <p:spPr>
            <a:xfrm>
              <a:off x="4767263" y="4829175"/>
              <a:ext cx="1171575" cy="647700"/>
            </a:xfrm>
            <a:prstGeom prst="rect">
              <a:avLst/>
            </a:prstGeom>
            <a:noFill/>
            <a:ln>
              <a:noFill/>
            </a:ln>
          </p:spPr>
        </p:pic>
        <p:pic>
          <p:nvPicPr>
            <p:cNvPr id="428" name="Google Shape;428;g789e0357c8_0_676"/>
            <p:cNvPicPr preferRelativeResize="0"/>
            <p:nvPr/>
          </p:nvPicPr>
          <p:blipFill rotWithShape="1">
            <a:blip r:embed="rId12">
              <a:alphaModFix/>
            </a:blip>
            <a:srcRect b="0" l="0" r="0" t="0"/>
            <a:stretch/>
          </p:blipFill>
          <p:spPr>
            <a:xfrm>
              <a:off x="6257925" y="4829175"/>
              <a:ext cx="1562100" cy="552450"/>
            </a:xfrm>
            <a:prstGeom prst="rect">
              <a:avLst/>
            </a:prstGeom>
            <a:noFill/>
            <a:ln>
              <a:noFill/>
            </a:ln>
          </p:spPr>
        </p:pic>
        <p:pic>
          <p:nvPicPr>
            <p:cNvPr id="429" name="Google Shape;429;g789e0357c8_0_676"/>
            <p:cNvPicPr preferRelativeResize="0"/>
            <p:nvPr/>
          </p:nvPicPr>
          <p:blipFill rotWithShape="1">
            <a:blip r:embed="rId5">
              <a:alphaModFix/>
            </a:blip>
            <a:srcRect b="0" l="0" r="0" t="0"/>
            <a:stretch/>
          </p:blipFill>
          <p:spPr>
            <a:xfrm>
              <a:off x="4772025" y="4286250"/>
              <a:ext cx="533400" cy="538163"/>
            </a:xfrm>
            <a:prstGeom prst="rect">
              <a:avLst/>
            </a:prstGeom>
            <a:noFill/>
            <a:ln>
              <a:noFill/>
            </a:ln>
          </p:spPr>
        </p:pic>
        <p:pic>
          <p:nvPicPr>
            <p:cNvPr id="430" name="Google Shape;430;g789e0357c8_0_676"/>
            <p:cNvPicPr preferRelativeResize="0"/>
            <p:nvPr/>
          </p:nvPicPr>
          <p:blipFill rotWithShape="1">
            <a:blip r:embed="rId4">
              <a:alphaModFix/>
            </a:blip>
            <a:srcRect b="0" l="0" r="0" t="0"/>
            <a:stretch/>
          </p:blipFill>
          <p:spPr>
            <a:xfrm>
              <a:off x="6257925" y="4286250"/>
              <a:ext cx="600075" cy="539750"/>
            </a:xfrm>
            <a:prstGeom prst="rect">
              <a:avLst/>
            </a:prstGeom>
            <a:noFill/>
            <a:ln>
              <a:noFill/>
            </a:ln>
          </p:spPr>
        </p:pic>
      </p:grpSp>
      <p:pic>
        <p:nvPicPr>
          <p:cNvPr descr="E:\Steps to code\Marketing\Logo\Logo CEL with blue with white text.png" id="431" name="Google Shape;431;g789e0357c8_0_676"/>
          <p:cNvPicPr preferRelativeResize="0"/>
          <p:nvPr/>
        </p:nvPicPr>
        <p:blipFill rotWithShape="1">
          <a:blip r:embed="rId1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70C0"/>
        </a:solidFill>
      </p:bgPr>
    </p:bg>
    <p:spTree>
      <p:nvGrpSpPr>
        <p:cNvPr id="176" name="Shape 176"/>
        <p:cNvGrpSpPr/>
        <p:nvPr/>
      </p:nvGrpSpPr>
      <p:grpSpPr>
        <a:xfrm>
          <a:off x="0" y="0"/>
          <a:ext cx="0" cy="0"/>
          <a:chOff x="0" y="0"/>
          <a:chExt cx="0" cy="0"/>
        </a:xfrm>
      </p:grpSpPr>
      <p:pic>
        <p:nvPicPr>
          <p:cNvPr descr="E:\Steps to code\Clients\Shama School\Exposure Visit\ATL 2018\Selected\IMG-20180918-WA0028.jpg" id="177" name="Google Shape;177;p2"/>
          <p:cNvPicPr preferRelativeResize="0"/>
          <p:nvPr/>
        </p:nvPicPr>
        <p:blipFill rotWithShape="1">
          <a:blip r:embed="rId3">
            <a:alphaModFix/>
          </a:blip>
          <a:srcRect b="0" l="9998" r="23101" t="0"/>
          <a:stretch/>
        </p:blipFill>
        <p:spPr>
          <a:xfrm>
            <a:off x="4525180" y="-34816"/>
            <a:ext cx="4618820" cy="5178316"/>
          </a:xfrm>
          <a:prstGeom prst="rect">
            <a:avLst/>
          </a:prstGeom>
          <a:noFill/>
          <a:ln>
            <a:noFill/>
          </a:ln>
        </p:spPr>
      </p:pic>
      <p:sp>
        <p:nvSpPr>
          <p:cNvPr id="178" name="Google Shape;178;p2"/>
          <p:cNvSpPr/>
          <p:nvPr/>
        </p:nvSpPr>
        <p:spPr>
          <a:xfrm>
            <a:off x="213360" y="1612990"/>
            <a:ext cx="4114800" cy="787226"/>
          </a:xfrm>
          <a:prstGeom prst="roundRect">
            <a:avLst>
              <a:gd fmla="val 16667" name="adj"/>
            </a:avLst>
          </a:prstGeom>
          <a:solidFill>
            <a:schemeClr val="lt1"/>
          </a:solidFill>
          <a:ln cap="flat" cmpd="sng" w="26425">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70C0"/>
                </a:solidFill>
                <a:latin typeface="Sigmar One"/>
                <a:ea typeface="Sigmar One"/>
                <a:cs typeface="Sigmar One"/>
                <a:sym typeface="Sigmar One"/>
              </a:rPr>
              <a:t>Code To Enhance Learning</a:t>
            </a:r>
            <a:endParaRPr/>
          </a:p>
        </p:txBody>
      </p:sp>
      <p:sp>
        <p:nvSpPr>
          <p:cNvPr id="179" name="Google Shape;179;p2"/>
          <p:cNvSpPr/>
          <p:nvPr/>
        </p:nvSpPr>
        <p:spPr>
          <a:xfrm>
            <a:off x="121920" y="2416103"/>
            <a:ext cx="429768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Code to Enhance Learning is nonprofit uses coding as a tool to build critical thinking, creativity, collaboration and perseverance in children in grade 4-9.</a:t>
            </a:r>
            <a:endParaRPr b="0" i="0" sz="1600" u="none" cap="none" strike="noStrike">
              <a:solidFill>
                <a:srgbClr val="FFFFFF"/>
              </a:solidFill>
              <a:latin typeface="Calibri"/>
              <a:ea typeface="Calibri"/>
              <a:cs typeface="Calibri"/>
              <a:sym typeface="Calibri"/>
            </a:endParaRPr>
          </a:p>
        </p:txBody>
      </p:sp>
      <p:pic>
        <p:nvPicPr>
          <p:cNvPr descr="E:\Steps to code\Marketing\Logo\Logo CEL with blue with white text.png" id="180" name="Google Shape;180;p2"/>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aa116dde4e_0_0"/>
          <p:cNvSpPr txBox="1"/>
          <p:nvPr/>
        </p:nvSpPr>
        <p:spPr>
          <a:xfrm>
            <a:off x="582447" y="342900"/>
            <a:ext cx="7875900" cy="237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Closing:</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did we do today?</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is one thing that you liked in the class the most?</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did you learn?</a:t>
            </a:r>
            <a:endParaRPr b="0" i="0" sz="1200" u="none" cap="none" strike="noStrike">
              <a:solidFill>
                <a:srgbClr val="000000"/>
              </a:solidFill>
              <a:latin typeface="Arial"/>
              <a:ea typeface="Arial"/>
              <a:cs typeface="Arial"/>
              <a:sym typeface="Arial"/>
            </a:endParaRPr>
          </a:p>
        </p:txBody>
      </p:sp>
      <p:pic>
        <p:nvPicPr>
          <p:cNvPr descr="E:\Steps to code\Marketing\Logo\Logo CEL with blue with white text.png" id="438" name="Google Shape;438;gaa116dde4e_0_0"/>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descr="Image result for square objects" id="444" name="Google Shape;444;p17"/>
          <p:cNvSpPr/>
          <p:nvPr/>
        </p:nvSpPr>
        <p:spPr>
          <a:xfrm>
            <a:off x="155575" y="-108347"/>
            <a:ext cx="3048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Image result for square objects" id="445" name="Google Shape;445;p17"/>
          <p:cNvSpPr/>
          <p:nvPr/>
        </p:nvSpPr>
        <p:spPr>
          <a:xfrm>
            <a:off x="307975" y="5953"/>
            <a:ext cx="3048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6" name="Google Shape;446;p17"/>
          <p:cNvSpPr txBox="1"/>
          <p:nvPr/>
        </p:nvSpPr>
        <p:spPr>
          <a:xfrm>
            <a:off x="838200" y="2283210"/>
            <a:ext cx="746760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pic>
        <p:nvPicPr>
          <p:cNvPr descr="E:\Steps to code\Marketing\Logo\Logo CEL with blue with white text.png" id="447" name="Google Shape;447;p17"/>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8"/>
          <p:cNvSpPr txBox="1"/>
          <p:nvPr/>
        </p:nvSpPr>
        <p:spPr>
          <a:xfrm>
            <a:off x="231776" y="209550"/>
            <a:ext cx="5330824"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Timelines to Remember</a:t>
            </a:r>
            <a:endParaRPr b="0" i="0" sz="1100" u="none" cap="none" strike="noStrike">
              <a:solidFill>
                <a:srgbClr val="FFFFFF"/>
              </a:solidFill>
              <a:latin typeface="Calibri"/>
              <a:ea typeface="Calibri"/>
              <a:cs typeface="Calibri"/>
              <a:sym typeface="Calibri"/>
            </a:endParaRPr>
          </a:p>
        </p:txBody>
      </p:sp>
      <p:sp>
        <p:nvSpPr>
          <p:cNvPr id="453" name="Google Shape;453;p18"/>
          <p:cNvSpPr txBox="1"/>
          <p:nvPr/>
        </p:nvSpPr>
        <p:spPr>
          <a:xfrm>
            <a:off x="460375" y="984251"/>
            <a:ext cx="2117725" cy="765174"/>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Virtual Support Starts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19 Dec 21</a:t>
            </a:r>
            <a:endParaRPr b="1" i="0" sz="1600" u="none" cap="none" strike="noStrike">
              <a:solidFill>
                <a:srgbClr val="FFFFFF"/>
              </a:solidFill>
              <a:latin typeface="Calibri"/>
              <a:ea typeface="Calibri"/>
              <a:cs typeface="Calibri"/>
              <a:sym typeface="Calibri"/>
            </a:endParaRPr>
          </a:p>
        </p:txBody>
      </p:sp>
      <p:cxnSp>
        <p:nvCxnSpPr>
          <p:cNvPr id="454" name="Google Shape;454;p18"/>
          <p:cNvCxnSpPr/>
          <p:nvPr/>
        </p:nvCxnSpPr>
        <p:spPr>
          <a:xfrm>
            <a:off x="222250" y="2506663"/>
            <a:ext cx="8693150" cy="0"/>
          </a:xfrm>
          <a:prstGeom prst="straightConnector1">
            <a:avLst/>
          </a:prstGeom>
          <a:noFill/>
          <a:ln cap="flat" cmpd="sng" w="76200">
            <a:solidFill>
              <a:srgbClr val="FF6600"/>
            </a:solidFill>
            <a:prstDash val="solid"/>
            <a:round/>
            <a:headEnd len="sm" w="sm" type="none"/>
            <a:tailEnd len="sm" w="sm" type="none"/>
          </a:ln>
        </p:spPr>
      </p:cxnSp>
      <p:sp>
        <p:nvSpPr>
          <p:cNvPr id="455" name="Google Shape;455;p18"/>
          <p:cNvSpPr/>
          <p:nvPr/>
        </p:nvSpPr>
        <p:spPr>
          <a:xfrm>
            <a:off x="600075" y="2376488"/>
            <a:ext cx="315913"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56" name="Google Shape;456;p18"/>
          <p:cNvSpPr/>
          <p:nvPr/>
        </p:nvSpPr>
        <p:spPr>
          <a:xfrm>
            <a:off x="1282700" y="2379663"/>
            <a:ext cx="314325" cy="300038"/>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57" name="Google Shape;457;p18"/>
          <p:cNvSpPr/>
          <p:nvPr/>
        </p:nvSpPr>
        <p:spPr>
          <a:xfrm>
            <a:off x="2354263" y="2384426"/>
            <a:ext cx="315912"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58" name="Google Shape;458;p18"/>
          <p:cNvSpPr/>
          <p:nvPr/>
        </p:nvSpPr>
        <p:spPr>
          <a:xfrm>
            <a:off x="5854700" y="2387601"/>
            <a:ext cx="314325" cy="300037"/>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59" name="Google Shape;459;p18"/>
          <p:cNvSpPr/>
          <p:nvPr/>
        </p:nvSpPr>
        <p:spPr>
          <a:xfrm>
            <a:off x="7280275" y="2379663"/>
            <a:ext cx="314325" cy="300038"/>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60" name="Google Shape;460;p18"/>
          <p:cNvSpPr txBox="1"/>
          <p:nvPr/>
        </p:nvSpPr>
        <p:spPr>
          <a:xfrm>
            <a:off x="152400" y="3529013"/>
            <a:ext cx="1216025" cy="636587"/>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Registration Starts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23 Nov</a:t>
            </a:r>
            <a:endParaRPr b="0" i="0" sz="1600" u="none" cap="none" strike="noStrike">
              <a:solidFill>
                <a:srgbClr val="FFFFFF"/>
              </a:solidFill>
              <a:latin typeface="Calibri"/>
              <a:ea typeface="Calibri"/>
              <a:cs typeface="Calibri"/>
              <a:sym typeface="Calibri"/>
            </a:endParaRPr>
          </a:p>
        </p:txBody>
      </p:sp>
      <p:sp>
        <p:nvSpPr>
          <p:cNvPr id="461" name="Google Shape;461;p18"/>
          <p:cNvSpPr txBox="1"/>
          <p:nvPr/>
        </p:nvSpPr>
        <p:spPr>
          <a:xfrm>
            <a:off x="1801813" y="3444875"/>
            <a:ext cx="1506537" cy="1182688"/>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Registration Ends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15 Jan 2021</a:t>
            </a:r>
            <a:endParaRPr b="0" i="0" sz="1600" u="none" cap="none" strike="noStrike">
              <a:solidFill>
                <a:srgbClr val="FFFFFF"/>
              </a:solidFill>
              <a:latin typeface="Calibri"/>
              <a:ea typeface="Calibri"/>
              <a:cs typeface="Calibri"/>
              <a:sym typeface="Calibri"/>
            </a:endParaRPr>
          </a:p>
        </p:txBody>
      </p:sp>
      <p:sp>
        <p:nvSpPr>
          <p:cNvPr id="462" name="Google Shape;462;p18"/>
          <p:cNvSpPr txBox="1"/>
          <p:nvPr/>
        </p:nvSpPr>
        <p:spPr>
          <a:xfrm>
            <a:off x="6727825" y="3540125"/>
            <a:ext cx="1401763" cy="858838"/>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Result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14 March 2021</a:t>
            </a:r>
            <a:endParaRPr b="0" i="0" sz="1600" u="none" cap="none" strike="noStrike">
              <a:solidFill>
                <a:srgbClr val="FFFFFF"/>
              </a:solidFill>
              <a:latin typeface="Calibri"/>
              <a:ea typeface="Calibri"/>
              <a:cs typeface="Calibri"/>
              <a:sym typeface="Calibri"/>
            </a:endParaRPr>
          </a:p>
        </p:txBody>
      </p:sp>
      <p:sp>
        <p:nvSpPr>
          <p:cNvPr id="463" name="Google Shape;463;p18"/>
          <p:cNvSpPr/>
          <p:nvPr/>
        </p:nvSpPr>
        <p:spPr>
          <a:xfrm>
            <a:off x="4471988" y="2393951"/>
            <a:ext cx="315912" cy="300037"/>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64" name="Google Shape;464;p18"/>
          <p:cNvSpPr txBox="1"/>
          <p:nvPr/>
        </p:nvSpPr>
        <p:spPr>
          <a:xfrm>
            <a:off x="4800600" y="965201"/>
            <a:ext cx="2397125" cy="665162"/>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Submission of deliverables by 6:00 pm 7 Feb</a:t>
            </a:r>
            <a:endParaRPr b="0" i="0" sz="1600" u="none" cap="none" strike="noStrike">
              <a:solidFill>
                <a:srgbClr val="FFFFFF"/>
              </a:solidFill>
              <a:latin typeface="Calibri"/>
              <a:ea typeface="Calibri"/>
              <a:cs typeface="Calibri"/>
              <a:sym typeface="Calibri"/>
            </a:endParaRPr>
          </a:p>
        </p:txBody>
      </p:sp>
      <p:sp>
        <p:nvSpPr>
          <p:cNvPr id="465" name="Google Shape;465;p18"/>
          <p:cNvSpPr txBox="1"/>
          <p:nvPr/>
        </p:nvSpPr>
        <p:spPr>
          <a:xfrm>
            <a:off x="3584575" y="3282950"/>
            <a:ext cx="2130425" cy="1128713"/>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Hackathon Week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Starts 1 Feb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Participants receive problem statement</a:t>
            </a:r>
            <a:endParaRPr b="0" i="0" sz="1600" u="none" cap="none" strike="noStrike">
              <a:solidFill>
                <a:srgbClr val="FFFFFF"/>
              </a:solidFill>
              <a:latin typeface="Calibri"/>
              <a:ea typeface="Calibri"/>
              <a:cs typeface="Calibri"/>
              <a:sym typeface="Calibri"/>
            </a:endParaRPr>
          </a:p>
        </p:txBody>
      </p:sp>
      <p:cxnSp>
        <p:nvCxnSpPr>
          <p:cNvPr id="466" name="Google Shape;466;p18"/>
          <p:cNvCxnSpPr/>
          <p:nvPr/>
        </p:nvCxnSpPr>
        <p:spPr>
          <a:xfrm rot="10800000">
            <a:off x="1422400" y="1762443"/>
            <a:ext cx="0" cy="731520"/>
          </a:xfrm>
          <a:prstGeom prst="straightConnector1">
            <a:avLst/>
          </a:prstGeom>
          <a:noFill/>
          <a:ln cap="flat" cmpd="sng" w="9525">
            <a:solidFill>
              <a:srgbClr val="FFFF00"/>
            </a:solidFill>
            <a:prstDash val="solid"/>
            <a:round/>
            <a:headEnd len="sm" w="sm" type="none"/>
            <a:tailEnd len="sm" w="sm" type="none"/>
          </a:ln>
        </p:spPr>
      </p:cxnSp>
      <p:sp>
        <p:nvSpPr>
          <p:cNvPr id="467" name="Google Shape;467;p18"/>
          <p:cNvSpPr/>
          <p:nvPr/>
        </p:nvSpPr>
        <p:spPr>
          <a:xfrm>
            <a:off x="1339850" y="1631951"/>
            <a:ext cx="152400" cy="176212"/>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468" name="Google Shape;468;p18"/>
          <p:cNvCxnSpPr/>
          <p:nvPr/>
        </p:nvCxnSpPr>
        <p:spPr>
          <a:xfrm rot="10800000">
            <a:off x="6005512" y="1762443"/>
            <a:ext cx="0" cy="731520"/>
          </a:xfrm>
          <a:prstGeom prst="straightConnector1">
            <a:avLst/>
          </a:prstGeom>
          <a:noFill/>
          <a:ln cap="flat" cmpd="sng" w="9525">
            <a:solidFill>
              <a:srgbClr val="FFFF00"/>
            </a:solidFill>
            <a:prstDash val="solid"/>
            <a:round/>
            <a:headEnd len="sm" w="sm" type="none"/>
            <a:tailEnd len="sm" w="sm" type="none"/>
          </a:ln>
        </p:spPr>
      </p:cxnSp>
      <p:sp>
        <p:nvSpPr>
          <p:cNvPr id="469" name="Google Shape;469;p18"/>
          <p:cNvSpPr/>
          <p:nvPr/>
        </p:nvSpPr>
        <p:spPr>
          <a:xfrm>
            <a:off x="5924550" y="1631951"/>
            <a:ext cx="150812" cy="176212"/>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470" name="Google Shape;470;p18"/>
          <p:cNvCxnSpPr/>
          <p:nvPr/>
        </p:nvCxnSpPr>
        <p:spPr>
          <a:xfrm rot="10800000">
            <a:off x="741363" y="2501901"/>
            <a:ext cx="0" cy="731520"/>
          </a:xfrm>
          <a:prstGeom prst="straightConnector1">
            <a:avLst/>
          </a:prstGeom>
          <a:noFill/>
          <a:ln cap="flat" cmpd="sng" w="9525">
            <a:solidFill>
              <a:srgbClr val="FFFF00"/>
            </a:solidFill>
            <a:prstDash val="solid"/>
            <a:round/>
            <a:headEnd len="sm" w="sm" type="none"/>
            <a:tailEnd len="sm" w="sm" type="none"/>
          </a:ln>
        </p:spPr>
      </p:cxnSp>
      <p:cxnSp>
        <p:nvCxnSpPr>
          <p:cNvPr id="471" name="Google Shape;471;p18"/>
          <p:cNvCxnSpPr/>
          <p:nvPr/>
        </p:nvCxnSpPr>
        <p:spPr>
          <a:xfrm rot="10800000">
            <a:off x="2509838" y="2501901"/>
            <a:ext cx="9525" cy="731520"/>
          </a:xfrm>
          <a:prstGeom prst="straightConnector1">
            <a:avLst/>
          </a:prstGeom>
          <a:noFill/>
          <a:ln cap="flat" cmpd="sng" w="9525">
            <a:solidFill>
              <a:srgbClr val="FFFF00"/>
            </a:solidFill>
            <a:prstDash val="solid"/>
            <a:round/>
            <a:headEnd len="sm" w="sm" type="none"/>
            <a:tailEnd len="sm" w="sm" type="none"/>
          </a:ln>
        </p:spPr>
      </p:cxnSp>
      <p:cxnSp>
        <p:nvCxnSpPr>
          <p:cNvPr id="472" name="Google Shape;472;p18"/>
          <p:cNvCxnSpPr/>
          <p:nvPr/>
        </p:nvCxnSpPr>
        <p:spPr>
          <a:xfrm rot="10800000">
            <a:off x="4629150" y="2501901"/>
            <a:ext cx="0" cy="731520"/>
          </a:xfrm>
          <a:prstGeom prst="straightConnector1">
            <a:avLst/>
          </a:prstGeom>
          <a:noFill/>
          <a:ln cap="flat" cmpd="sng" w="9525">
            <a:solidFill>
              <a:srgbClr val="FFFF00"/>
            </a:solidFill>
            <a:prstDash val="solid"/>
            <a:round/>
            <a:headEnd len="sm" w="sm" type="none"/>
            <a:tailEnd len="sm" w="sm" type="none"/>
          </a:ln>
        </p:spPr>
      </p:cxnSp>
      <p:sp>
        <p:nvSpPr>
          <p:cNvPr id="473" name="Google Shape;473;p18"/>
          <p:cNvSpPr/>
          <p:nvPr/>
        </p:nvSpPr>
        <p:spPr>
          <a:xfrm>
            <a:off x="660400" y="3140075"/>
            <a:ext cx="150813"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74" name="Google Shape;474;p18"/>
          <p:cNvSpPr/>
          <p:nvPr/>
        </p:nvSpPr>
        <p:spPr>
          <a:xfrm>
            <a:off x="2443163" y="3140075"/>
            <a:ext cx="152400"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75" name="Google Shape;475;p18"/>
          <p:cNvSpPr/>
          <p:nvPr/>
        </p:nvSpPr>
        <p:spPr>
          <a:xfrm>
            <a:off x="4562475" y="3140075"/>
            <a:ext cx="152400"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476" name="Google Shape;476;p18"/>
          <p:cNvCxnSpPr/>
          <p:nvPr/>
        </p:nvCxnSpPr>
        <p:spPr>
          <a:xfrm rot="10800000">
            <a:off x="7437438" y="2501901"/>
            <a:ext cx="0" cy="731520"/>
          </a:xfrm>
          <a:prstGeom prst="straightConnector1">
            <a:avLst/>
          </a:prstGeom>
          <a:noFill/>
          <a:ln cap="flat" cmpd="sng" w="9525">
            <a:solidFill>
              <a:srgbClr val="FFFF00"/>
            </a:solidFill>
            <a:prstDash val="solid"/>
            <a:round/>
            <a:headEnd len="sm" w="sm" type="none"/>
            <a:tailEnd len="sm" w="sm" type="none"/>
          </a:ln>
        </p:spPr>
      </p:cxnSp>
      <p:sp>
        <p:nvSpPr>
          <p:cNvPr id="477" name="Google Shape;477;p18"/>
          <p:cNvSpPr/>
          <p:nvPr/>
        </p:nvSpPr>
        <p:spPr>
          <a:xfrm>
            <a:off x="7370763" y="3175000"/>
            <a:ext cx="150812" cy="177800"/>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78" name="Google Shape;478;p18"/>
          <p:cNvSpPr/>
          <p:nvPr/>
        </p:nvSpPr>
        <p:spPr>
          <a:xfrm>
            <a:off x="8339138" y="2368551"/>
            <a:ext cx="315912"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79" name="Google Shape;479;p18"/>
          <p:cNvSpPr txBox="1"/>
          <p:nvPr/>
        </p:nvSpPr>
        <p:spPr>
          <a:xfrm>
            <a:off x="7535863" y="895351"/>
            <a:ext cx="1608137" cy="609600"/>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Felicitation Event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28 March 2021</a:t>
            </a:r>
            <a:endParaRPr b="0" i="0" sz="1600" u="none" cap="none" strike="noStrike">
              <a:solidFill>
                <a:srgbClr val="FFFFFF"/>
              </a:solidFill>
              <a:latin typeface="Calibri"/>
              <a:ea typeface="Calibri"/>
              <a:cs typeface="Calibri"/>
              <a:sym typeface="Calibri"/>
            </a:endParaRPr>
          </a:p>
        </p:txBody>
      </p:sp>
      <p:cxnSp>
        <p:nvCxnSpPr>
          <p:cNvPr id="480" name="Google Shape;480;p18"/>
          <p:cNvCxnSpPr/>
          <p:nvPr/>
        </p:nvCxnSpPr>
        <p:spPr>
          <a:xfrm>
            <a:off x="8496300" y="1767205"/>
            <a:ext cx="0" cy="731520"/>
          </a:xfrm>
          <a:prstGeom prst="straightConnector1">
            <a:avLst/>
          </a:prstGeom>
          <a:noFill/>
          <a:ln cap="flat" cmpd="sng" w="9525">
            <a:solidFill>
              <a:srgbClr val="FFFF00"/>
            </a:solidFill>
            <a:prstDash val="solid"/>
            <a:round/>
            <a:headEnd len="sm" w="sm" type="none"/>
            <a:tailEnd len="sm" w="sm" type="none"/>
          </a:ln>
        </p:spPr>
      </p:cxnSp>
      <p:sp>
        <p:nvSpPr>
          <p:cNvPr id="481" name="Google Shape;481;p18"/>
          <p:cNvSpPr/>
          <p:nvPr/>
        </p:nvSpPr>
        <p:spPr>
          <a:xfrm rot="10800000">
            <a:off x="8431213" y="1630362"/>
            <a:ext cx="150812" cy="177800"/>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82" name="Google Shape;482;p18"/>
          <p:cNvSpPr/>
          <p:nvPr/>
        </p:nvSpPr>
        <p:spPr>
          <a:xfrm>
            <a:off x="152400" y="4442996"/>
            <a:ext cx="89154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C000"/>
                </a:solidFill>
                <a:latin typeface="Calibri"/>
                <a:ea typeface="Calibri"/>
                <a:cs typeface="Calibri"/>
                <a:sym typeface="Calibri"/>
              </a:rPr>
              <a:t>Participants prepare after registering using CEL resources and through virtual support.</a:t>
            </a:r>
            <a:endParaRPr b="1" i="0" sz="1600" u="none" cap="none" strike="noStrike">
              <a:solidFill>
                <a:srgbClr val="FFC000"/>
              </a:solidFill>
              <a:latin typeface="Calibri"/>
              <a:ea typeface="Calibri"/>
              <a:cs typeface="Calibri"/>
              <a:sym typeface="Calibri"/>
            </a:endParaRPr>
          </a:p>
        </p:txBody>
      </p:sp>
      <p:pic>
        <p:nvPicPr>
          <p:cNvPr descr="E:\Steps to code\Marketing\Logo\Logo CEL with blue with white text.png" id="483" name="Google Shape;483;p18"/>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9"/>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What can you do to learn more?</a:t>
            </a:r>
            <a:endParaRPr b="1" i="0" sz="2400" u="sng" cap="none" strike="noStrike">
              <a:solidFill>
                <a:srgbClr val="FFC000"/>
              </a:solidFill>
              <a:latin typeface="Calibri"/>
              <a:ea typeface="Calibri"/>
              <a:cs typeface="Calibri"/>
              <a:sym typeface="Calibri"/>
            </a:endParaRPr>
          </a:p>
        </p:txBody>
      </p:sp>
      <p:sp>
        <p:nvSpPr>
          <p:cNvPr id="490" name="Google Shape;490;p19"/>
          <p:cNvSpPr txBox="1"/>
          <p:nvPr/>
        </p:nvSpPr>
        <p:spPr>
          <a:xfrm>
            <a:off x="533400" y="22902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learning videos about coding concept and other skills</a:t>
            </a:r>
            <a:endParaRPr b="0" i="0" sz="1400" u="none" cap="none" strike="noStrike">
              <a:solidFill>
                <a:srgbClr val="000000"/>
              </a:solidFill>
              <a:latin typeface="Arial"/>
              <a:ea typeface="Arial"/>
              <a:cs typeface="Arial"/>
              <a:sym typeface="Arial"/>
            </a:endParaRPr>
          </a:p>
        </p:txBody>
      </p:sp>
      <p:pic>
        <p:nvPicPr>
          <p:cNvPr descr="C:\Users\Irfan\Downloads\watching-tv.png" id="491" name="Google Shape;491;p19"/>
          <p:cNvPicPr preferRelativeResize="0"/>
          <p:nvPr/>
        </p:nvPicPr>
        <p:blipFill rotWithShape="1">
          <a:blip r:embed="rId3">
            <a:alphaModFix/>
          </a:blip>
          <a:srcRect b="0" l="0" r="0" t="0"/>
          <a:stretch/>
        </p:blipFill>
        <p:spPr>
          <a:xfrm>
            <a:off x="1219200" y="1339417"/>
            <a:ext cx="914400" cy="914400"/>
          </a:xfrm>
          <a:prstGeom prst="rect">
            <a:avLst/>
          </a:prstGeom>
          <a:noFill/>
          <a:ln>
            <a:noFill/>
          </a:ln>
        </p:spPr>
      </p:pic>
      <p:sp>
        <p:nvSpPr>
          <p:cNvPr id="492" name="Google Shape;492;p19"/>
          <p:cNvSpPr/>
          <p:nvPr/>
        </p:nvSpPr>
        <p:spPr>
          <a:xfrm>
            <a:off x="381000"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pic>
        <p:nvPicPr>
          <p:cNvPr descr="C:\Users\Irfan\Downloads\online-support.png" id="493" name="Google Shape;493;p19"/>
          <p:cNvPicPr preferRelativeResize="0"/>
          <p:nvPr/>
        </p:nvPicPr>
        <p:blipFill rotWithShape="1">
          <a:blip r:embed="rId4">
            <a:alphaModFix/>
          </a:blip>
          <a:srcRect b="0" l="0" r="0" t="0"/>
          <a:stretch/>
        </p:blipFill>
        <p:spPr>
          <a:xfrm>
            <a:off x="4114800" y="3208100"/>
            <a:ext cx="914400" cy="914400"/>
          </a:xfrm>
          <a:prstGeom prst="rect">
            <a:avLst/>
          </a:prstGeom>
          <a:noFill/>
          <a:ln>
            <a:noFill/>
          </a:ln>
        </p:spPr>
      </p:pic>
      <p:sp>
        <p:nvSpPr>
          <p:cNvPr id="494" name="Google Shape;494;p19"/>
          <p:cNvSpPr txBox="1"/>
          <p:nvPr/>
        </p:nvSpPr>
        <p:spPr>
          <a:xfrm>
            <a:off x="3429000" y="4168973"/>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Attend the next session</a:t>
            </a:r>
            <a:endParaRPr b="0" i="0" sz="1400" u="none" cap="none" strike="noStrike">
              <a:solidFill>
                <a:srgbClr val="000000"/>
              </a:solidFill>
              <a:latin typeface="Arial"/>
              <a:ea typeface="Arial"/>
              <a:cs typeface="Arial"/>
              <a:sym typeface="Arial"/>
            </a:endParaRPr>
          </a:p>
        </p:txBody>
      </p:sp>
      <p:sp>
        <p:nvSpPr>
          <p:cNvPr id="495" name="Google Shape;495;p19"/>
          <p:cNvSpPr/>
          <p:nvPr/>
        </p:nvSpPr>
        <p:spPr>
          <a:xfrm>
            <a:off x="3162300" y="3436700"/>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96" name="Google Shape;496;p19"/>
          <p:cNvSpPr txBox="1"/>
          <p:nvPr/>
        </p:nvSpPr>
        <p:spPr>
          <a:xfrm>
            <a:off x="3429000" y="2290286"/>
            <a:ext cx="2286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the winners project on the website of CEL</a:t>
            </a:r>
            <a:endParaRPr b="0" i="0" sz="1400" u="none" cap="none" strike="noStrike">
              <a:solidFill>
                <a:srgbClr val="FFFFFF"/>
              </a:solidFill>
              <a:latin typeface="Calibri"/>
              <a:ea typeface="Calibri"/>
              <a:cs typeface="Calibri"/>
              <a:sym typeface="Calibri"/>
            </a:endParaRPr>
          </a:p>
        </p:txBody>
      </p:sp>
      <p:pic>
        <p:nvPicPr>
          <p:cNvPr descr="C:\Users\Irfan\Downloads\resilience.png" id="497" name="Google Shape;497;p19"/>
          <p:cNvPicPr preferRelativeResize="0"/>
          <p:nvPr/>
        </p:nvPicPr>
        <p:blipFill rotWithShape="1">
          <a:blip r:embed="rId5">
            <a:alphaModFix/>
          </a:blip>
          <a:srcRect b="0" l="0" r="0" t="0"/>
          <a:stretch/>
        </p:blipFill>
        <p:spPr>
          <a:xfrm>
            <a:off x="4114800" y="1339417"/>
            <a:ext cx="914400" cy="914400"/>
          </a:xfrm>
          <a:prstGeom prst="rect">
            <a:avLst/>
          </a:prstGeom>
          <a:noFill/>
          <a:ln>
            <a:noFill/>
          </a:ln>
        </p:spPr>
      </p:pic>
      <p:sp>
        <p:nvSpPr>
          <p:cNvPr id="498" name="Google Shape;498;p19"/>
          <p:cNvSpPr/>
          <p:nvPr/>
        </p:nvSpPr>
        <p:spPr>
          <a:xfrm>
            <a:off x="3162300"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descr="Sustainable Development Goals | unfoundation.org" id="499" name="Google Shape;499;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0" name="Google Shape;500;p19"/>
          <p:cNvSpPr txBox="1"/>
          <p:nvPr/>
        </p:nvSpPr>
        <p:spPr>
          <a:xfrm>
            <a:off x="6697639" y="22902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Learn more about Sustainable Development Goals</a:t>
            </a:r>
            <a:endParaRPr b="0" i="0" sz="1400" u="none" cap="none" strike="noStrike">
              <a:solidFill>
                <a:srgbClr val="000000"/>
              </a:solidFill>
              <a:latin typeface="Arial"/>
              <a:ea typeface="Arial"/>
              <a:cs typeface="Arial"/>
              <a:sym typeface="Arial"/>
            </a:endParaRPr>
          </a:p>
        </p:txBody>
      </p:sp>
      <p:sp>
        <p:nvSpPr>
          <p:cNvPr id="501" name="Google Shape;501;p19"/>
          <p:cNvSpPr/>
          <p:nvPr/>
        </p:nvSpPr>
        <p:spPr>
          <a:xfrm>
            <a:off x="6603369"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502" name="Google Shape;502;p19"/>
          <p:cNvPicPr preferRelativeResize="0"/>
          <p:nvPr/>
        </p:nvPicPr>
        <p:blipFill rotWithShape="1">
          <a:blip r:embed="rId6">
            <a:alphaModFix/>
          </a:blip>
          <a:srcRect b="0" l="0" r="0" t="0"/>
          <a:stretch/>
        </p:blipFill>
        <p:spPr>
          <a:xfrm>
            <a:off x="7383439" y="1339417"/>
            <a:ext cx="914400" cy="914400"/>
          </a:xfrm>
          <a:prstGeom prst="rect">
            <a:avLst/>
          </a:prstGeom>
          <a:noFill/>
          <a:ln>
            <a:noFill/>
          </a:ln>
        </p:spPr>
      </p:pic>
      <p:pic>
        <p:nvPicPr>
          <p:cNvPr descr="E:\Steps to code\Marketing\Logo\Logo CEL with blue with white text.png" id="503" name="Google Shape;503;p19"/>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0"/>
          <p:cNvSpPr txBox="1"/>
          <p:nvPr/>
        </p:nvSpPr>
        <p:spPr>
          <a:xfrm>
            <a:off x="4410113" y="829665"/>
            <a:ext cx="4287390" cy="465300"/>
          </a:xfrm>
          <a:prstGeom prst="rect">
            <a:avLst/>
          </a:prstGeom>
          <a:noFill/>
          <a:ln>
            <a:noFill/>
          </a:ln>
        </p:spPr>
        <p:txBody>
          <a:bodyPr anchorCtr="0" anchor="t" bIns="47525" lIns="95075" spcFirstLastPara="1" rIns="95075" wrap="square" tIns="475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Arial"/>
                <a:ea typeface="Arial"/>
                <a:cs typeface="Arial"/>
                <a:sym typeface="Arial"/>
              </a:rPr>
              <a:t>In collaboration with,</a:t>
            </a:r>
            <a:endParaRPr b="1" i="0" sz="2400" u="sng" cap="none" strike="noStrike">
              <a:solidFill>
                <a:srgbClr val="FFC000"/>
              </a:solidFill>
              <a:latin typeface="Arial"/>
              <a:ea typeface="Arial"/>
              <a:cs typeface="Arial"/>
              <a:sym typeface="Arial"/>
            </a:endParaRPr>
          </a:p>
        </p:txBody>
      </p:sp>
      <p:pic>
        <p:nvPicPr>
          <p:cNvPr descr="Teach for India Logo" id="510" name="Google Shape;510;p20"/>
          <p:cNvPicPr preferRelativeResize="0"/>
          <p:nvPr/>
        </p:nvPicPr>
        <p:blipFill rotWithShape="1">
          <a:blip r:embed="rId3">
            <a:alphaModFix/>
          </a:blip>
          <a:srcRect b="0" l="0" r="0" t="0"/>
          <a:stretch/>
        </p:blipFill>
        <p:spPr>
          <a:xfrm>
            <a:off x="5309208" y="1508939"/>
            <a:ext cx="2489200" cy="746125"/>
          </a:xfrm>
          <a:prstGeom prst="rect">
            <a:avLst/>
          </a:prstGeom>
          <a:noFill/>
          <a:ln>
            <a:noFill/>
          </a:ln>
        </p:spPr>
      </p:pic>
      <p:pic>
        <p:nvPicPr>
          <p:cNvPr descr="Trans_Logo" id="511" name="Google Shape;511;p20"/>
          <p:cNvPicPr preferRelativeResize="0"/>
          <p:nvPr/>
        </p:nvPicPr>
        <p:blipFill rotWithShape="1">
          <a:blip r:embed="rId4">
            <a:alphaModFix/>
          </a:blip>
          <a:srcRect b="0" l="0" r="0" t="0"/>
          <a:stretch/>
        </p:blipFill>
        <p:spPr>
          <a:xfrm>
            <a:off x="5454465" y="2322205"/>
            <a:ext cx="2198687" cy="749300"/>
          </a:xfrm>
          <a:prstGeom prst="rect">
            <a:avLst/>
          </a:prstGeom>
          <a:noFill/>
          <a:ln>
            <a:noFill/>
          </a:ln>
        </p:spPr>
      </p:pic>
      <p:pic>
        <p:nvPicPr>
          <p:cNvPr descr="UNLtdLogo" id="512" name="Google Shape;512;p20"/>
          <p:cNvPicPr preferRelativeResize="0"/>
          <p:nvPr/>
        </p:nvPicPr>
        <p:blipFill rotWithShape="1">
          <a:blip r:embed="rId5">
            <a:alphaModFix/>
          </a:blip>
          <a:srcRect b="0" l="0" r="0" t="0"/>
          <a:stretch/>
        </p:blipFill>
        <p:spPr>
          <a:xfrm>
            <a:off x="1849095" y="1501289"/>
            <a:ext cx="1200150" cy="1219200"/>
          </a:xfrm>
          <a:prstGeom prst="rect">
            <a:avLst/>
          </a:prstGeom>
          <a:noFill/>
          <a:ln>
            <a:noFill/>
          </a:ln>
        </p:spPr>
      </p:pic>
      <p:pic>
        <p:nvPicPr>
          <p:cNvPr descr="Edrobovate jpeg" id="513" name="Google Shape;513;p20"/>
          <p:cNvPicPr preferRelativeResize="0"/>
          <p:nvPr/>
        </p:nvPicPr>
        <p:blipFill rotWithShape="1">
          <a:blip r:embed="rId6">
            <a:alphaModFix/>
          </a:blip>
          <a:srcRect b="0" l="0" r="0" t="0"/>
          <a:stretch/>
        </p:blipFill>
        <p:spPr>
          <a:xfrm>
            <a:off x="878503" y="3148491"/>
            <a:ext cx="3141334" cy="434232"/>
          </a:xfrm>
          <a:prstGeom prst="rect">
            <a:avLst/>
          </a:prstGeom>
          <a:noFill/>
          <a:ln>
            <a:noFill/>
          </a:ln>
        </p:spPr>
      </p:pic>
      <p:sp>
        <p:nvSpPr>
          <p:cNvPr id="514" name="Google Shape;514;p20"/>
          <p:cNvSpPr/>
          <p:nvPr/>
        </p:nvSpPr>
        <p:spPr>
          <a:xfrm>
            <a:off x="118454" y="4488665"/>
            <a:ext cx="8667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We are extremely grateful to our partners for making a concerted effort to encourage children in India to learn coding and showcase their coding talent to make this world a better place.</a:t>
            </a:r>
            <a:endParaRPr b="0" i="0" sz="1400" u="none" cap="none" strike="noStrike">
              <a:solidFill>
                <a:srgbClr val="000000"/>
              </a:solidFill>
              <a:latin typeface="Arial"/>
              <a:ea typeface="Arial"/>
              <a:cs typeface="Arial"/>
              <a:sym typeface="Arial"/>
            </a:endParaRPr>
          </a:p>
        </p:txBody>
      </p:sp>
      <p:sp>
        <p:nvSpPr>
          <p:cNvPr id="515" name="Google Shape;515;p20"/>
          <p:cNvSpPr txBox="1"/>
          <p:nvPr/>
        </p:nvSpPr>
        <p:spPr>
          <a:xfrm>
            <a:off x="414888" y="829665"/>
            <a:ext cx="4068564" cy="465300"/>
          </a:xfrm>
          <a:prstGeom prst="rect">
            <a:avLst/>
          </a:prstGeom>
          <a:noFill/>
          <a:ln>
            <a:noFill/>
          </a:ln>
        </p:spPr>
        <p:txBody>
          <a:bodyPr anchorCtr="0" anchor="t" bIns="47525" lIns="95075" spcFirstLastPara="1" rIns="95075" wrap="square" tIns="475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Arial"/>
                <a:ea typeface="Arial"/>
                <a:cs typeface="Arial"/>
                <a:sym typeface="Arial"/>
              </a:rPr>
              <a:t>Our Supporters</a:t>
            </a:r>
            <a:endParaRPr b="1" i="0" sz="2400" u="sng" cap="none" strike="noStrike">
              <a:solidFill>
                <a:srgbClr val="FFC000"/>
              </a:solidFill>
              <a:latin typeface="Arial"/>
              <a:ea typeface="Arial"/>
              <a:cs typeface="Arial"/>
              <a:sym typeface="Arial"/>
            </a:endParaRPr>
          </a:p>
        </p:txBody>
      </p:sp>
      <p:pic>
        <p:nvPicPr>
          <p:cNvPr descr="E:\Steps to code\CEL Kids Hackathon\2021\5. Partners\Tech Mahindra\TMF COV LOGO JPG.jpg" id="516" name="Google Shape;516;p20"/>
          <p:cNvPicPr preferRelativeResize="0"/>
          <p:nvPr/>
        </p:nvPicPr>
        <p:blipFill rotWithShape="1">
          <a:blip r:embed="rId7">
            <a:alphaModFix/>
          </a:blip>
          <a:srcRect b="0" l="0" r="0" t="0"/>
          <a:stretch/>
        </p:blipFill>
        <p:spPr>
          <a:xfrm>
            <a:off x="5521783" y="3242395"/>
            <a:ext cx="2064050" cy="1080330"/>
          </a:xfrm>
          <a:prstGeom prst="rect">
            <a:avLst/>
          </a:prstGeom>
          <a:noFill/>
          <a:ln>
            <a:noFill/>
          </a:ln>
        </p:spPr>
      </p:pic>
      <p:pic>
        <p:nvPicPr>
          <p:cNvPr descr="E:\Steps to code\Marketing\Logo\Logo CEL with blue with white text.png" id="517" name="Google Shape;517;p20"/>
          <p:cNvPicPr preferRelativeResize="0"/>
          <p:nvPr/>
        </p:nvPicPr>
        <p:blipFill rotWithShape="1">
          <a:blip r:embed="rId8">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1"/>
          <p:cNvSpPr/>
          <p:nvPr/>
        </p:nvSpPr>
        <p:spPr>
          <a:xfrm>
            <a:off x="1143000" y="2160270"/>
            <a:ext cx="6830992" cy="651061"/>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Sigmar One"/>
                <a:ea typeface="Sigmar One"/>
                <a:cs typeface="Sigmar One"/>
                <a:sym typeface="Sigmar One"/>
              </a:rPr>
              <a:t>Code To Enhance Learning</a:t>
            </a:r>
            <a:endParaRPr b="1" i="0" sz="3200" u="none" cap="none" strike="noStrike">
              <a:solidFill>
                <a:srgbClr val="0070C0"/>
              </a:solidFill>
              <a:latin typeface="Sigmar One"/>
              <a:ea typeface="Sigmar One"/>
              <a:cs typeface="Sigmar One"/>
              <a:sym typeface="Sigmar One"/>
            </a:endParaRPr>
          </a:p>
        </p:txBody>
      </p:sp>
      <p:cxnSp>
        <p:nvCxnSpPr>
          <p:cNvPr id="523" name="Google Shape;523;p21"/>
          <p:cNvCxnSpPr/>
          <p:nvPr/>
        </p:nvCxnSpPr>
        <p:spPr>
          <a:xfrm>
            <a:off x="457200" y="2983230"/>
            <a:ext cx="8001000" cy="0"/>
          </a:xfrm>
          <a:prstGeom prst="straightConnector1">
            <a:avLst/>
          </a:prstGeom>
          <a:noFill/>
          <a:ln cap="flat" cmpd="sng" w="28575">
            <a:solidFill>
              <a:schemeClr val="lt1"/>
            </a:solidFill>
            <a:prstDash val="solid"/>
            <a:round/>
            <a:headEnd len="sm" w="sm" type="none"/>
            <a:tailEnd len="sm" w="sm" type="none"/>
          </a:ln>
        </p:spPr>
      </p:cxnSp>
      <p:sp>
        <p:nvSpPr>
          <p:cNvPr id="524" name="Google Shape;524;p21"/>
          <p:cNvSpPr/>
          <p:nvPr/>
        </p:nvSpPr>
        <p:spPr>
          <a:xfrm>
            <a:off x="457200" y="4595396"/>
            <a:ext cx="80010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Website: www.codetoenhancelearning.org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CEL Kids Hackathon</a:t>
            </a:r>
            <a:endParaRPr b="1" i="0" sz="2400" u="sng" cap="none" strike="noStrike">
              <a:solidFill>
                <a:srgbClr val="FFC000"/>
              </a:solidFill>
              <a:latin typeface="Calibri"/>
              <a:ea typeface="Calibri"/>
              <a:cs typeface="Calibri"/>
              <a:sym typeface="Calibri"/>
            </a:endParaRPr>
          </a:p>
        </p:txBody>
      </p:sp>
      <p:sp>
        <p:nvSpPr>
          <p:cNvPr id="187" name="Google Shape;187;p3"/>
          <p:cNvSpPr/>
          <p:nvPr/>
        </p:nvSpPr>
        <p:spPr>
          <a:xfrm>
            <a:off x="344860" y="742950"/>
            <a:ext cx="8666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CEL Kids Hackathon is an annual opportunity for kids in grade 5-9 to begin their coding journey and showcase their coding talent by solving contextual problems aligned to UN Sustainable Development Goals.</a:t>
            </a:r>
            <a:endParaRPr b="0" i="0" sz="1600" u="none" cap="none" strike="noStrike">
              <a:solidFill>
                <a:srgbClr val="FFFFFF"/>
              </a:solidFill>
              <a:latin typeface="Calibri"/>
              <a:ea typeface="Calibri"/>
              <a:cs typeface="Calibri"/>
              <a:sym typeface="Calibri"/>
            </a:endParaRPr>
          </a:p>
        </p:txBody>
      </p:sp>
      <p:sp>
        <p:nvSpPr>
          <p:cNvPr id="188" name="Google Shape;188;p3"/>
          <p:cNvSpPr txBox="1"/>
          <p:nvPr/>
        </p:nvSpPr>
        <p:spPr>
          <a:xfrm>
            <a:off x="457200" y="2710994"/>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Students Register</a:t>
            </a:r>
            <a:endParaRPr b="0" i="0" sz="1400" u="none" cap="none" strike="noStrike">
              <a:solidFill>
                <a:srgbClr val="000000"/>
              </a:solidFill>
              <a:latin typeface="Arial"/>
              <a:ea typeface="Arial"/>
              <a:cs typeface="Arial"/>
              <a:sym typeface="Arial"/>
            </a:endParaRPr>
          </a:p>
        </p:txBody>
      </p:sp>
      <p:pic>
        <p:nvPicPr>
          <p:cNvPr descr="C:\Users\Irfan\Downloads\register.png" id="189" name="Google Shape;189;p3"/>
          <p:cNvPicPr preferRelativeResize="0"/>
          <p:nvPr/>
        </p:nvPicPr>
        <p:blipFill rotWithShape="1">
          <a:blip r:embed="rId3">
            <a:alphaModFix/>
          </a:blip>
          <a:srcRect b="0" l="0" r="0" t="0"/>
          <a:stretch/>
        </p:blipFill>
        <p:spPr>
          <a:xfrm>
            <a:off x="1143000" y="1642399"/>
            <a:ext cx="914400" cy="914400"/>
          </a:xfrm>
          <a:prstGeom prst="rect">
            <a:avLst/>
          </a:prstGeom>
          <a:noFill/>
          <a:ln>
            <a:noFill/>
          </a:ln>
        </p:spPr>
      </p:pic>
      <p:sp>
        <p:nvSpPr>
          <p:cNvPr id="190" name="Google Shape;190;p3"/>
          <p:cNvSpPr/>
          <p:nvPr/>
        </p:nvSpPr>
        <p:spPr>
          <a:xfrm>
            <a:off x="362930"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1</a:t>
            </a:r>
            <a:endParaRPr b="0" i="0" sz="1800" u="none" cap="none" strike="noStrike">
              <a:solidFill>
                <a:srgbClr val="0070C0"/>
              </a:solidFill>
              <a:latin typeface="Calibri"/>
              <a:ea typeface="Calibri"/>
              <a:cs typeface="Calibri"/>
              <a:sym typeface="Calibri"/>
            </a:endParaRPr>
          </a:p>
        </p:txBody>
      </p:sp>
      <p:sp>
        <p:nvSpPr>
          <p:cNvPr id="191" name="Google Shape;191;p3"/>
          <p:cNvSpPr txBox="1"/>
          <p:nvPr/>
        </p:nvSpPr>
        <p:spPr>
          <a:xfrm>
            <a:off x="3403979" y="2495550"/>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learning videos about coding concept and other skills</a:t>
            </a:r>
            <a:endParaRPr b="0" i="0" sz="1400" u="none" cap="none" strike="noStrike">
              <a:solidFill>
                <a:srgbClr val="000000"/>
              </a:solidFill>
              <a:latin typeface="Arial"/>
              <a:ea typeface="Arial"/>
              <a:cs typeface="Arial"/>
              <a:sym typeface="Arial"/>
            </a:endParaRPr>
          </a:p>
        </p:txBody>
      </p:sp>
      <p:pic>
        <p:nvPicPr>
          <p:cNvPr descr="C:\Users\Irfan\Downloads\watching-tv.png" id="192" name="Google Shape;192;p3"/>
          <p:cNvPicPr preferRelativeResize="0"/>
          <p:nvPr/>
        </p:nvPicPr>
        <p:blipFill rotWithShape="1">
          <a:blip r:embed="rId4">
            <a:alphaModFix/>
          </a:blip>
          <a:srcRect b="0" l="0" r="0" t="0"/>
          <a:stretch/>
        </p:blipFill>
        <p:spPr>
          <a:xfrm>
            <a:off x="4089779" y="1642399"/>
            <a:ext cx="914400" cy="914400"/>
          </a:xfrm>
          <a:prstGeom prst="rect">
            <a:avLst/>
          </a:prstGeom>
          <a:noFill/>
          <a:ln>
            <a:noFill/>
          </a:ln>
        </p:spPr>
      </p:pic>
      <p:sp>
        <p:nvSpPr>
          <p:cNvPr id="193" name="Google Shape;193;p3"/>
          <p:cNvSpPr/>
          <p:nvPr/>
        </p:nvSpPr>
        <p:spPr>
          <a:xfrm>
            <a:off x="3251579"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descr="C:\Users\Irfan\Downloads\online-support.png" id="194" name="Google Shape;194;p3"/>
          <p:cNvPicPr preferRelativeResize="0"/>
          <p:nvPr/>
        </p:nvPicPr>
        <p:blipFill rotWithShape="1">
          <a:blip r:embed="rId5">
            <a:alphaModFix/>
          </a:blip>
          <a:srcRect b="0" l="0" r="0" t="0"/>
          <a:stretch/>
        </p:blipFill>
        <p:spPr>
          <a:xfrm>
            <a:off x="7084328" y="1642399"/>
            <a:ext cx="914400" cy="914400"/>
          </a:xfrm>
          <a:prstGeom prst="rect">
            <a:avLst/>
          </a:prstGeom>
          <a:noFill/>
          <a:ln>
            <a:noFill/>
          </a:ln>
        </p:spPr>
      </p:pic>
      <p:sp>
        <p:nvSpPr>
          <p:cNvPr id="195" name="Google Shape;195;p3"/>
          <p:cNvSpPr txBox="1"/>
          <p:nvPr/>
        </p:nvSpPr>
        <p:spPr>
          <a:xfrm>
            <a:off x="6398528" y="2603272"/>
            <a:ext cx="2286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Online Volunteers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Support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6131828"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7" name="Google Shape;197;p3"/>
          <p:cNvSpPr txBox="1"/>
          <p:nvPr/>
        </p:nvSpPr>
        <p:spPr>
          <a:xfrm>
            <a:off x="6398528" y="41190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Certificate with Personalized Feedback for all &amp; Prize Money for Winners</a:t>
            </a:r>
            <a:endParaRPr b="0" i="0" sz="1400" u="none" cap="none" strike="noStrike">
              <a:solidFill>
                <a:srgbClr val="FFFFFF"/>
              </a:solidFill>
              <a:latin typeface="Calibri"/>
              <a:ea typeface="Calibri"/>
              <a:cs typeface="Calibri"/>
              <a:sym typeface="Calibri"/>
            </a:endParaRPr>
          </a:p>
        </p:txBody>
      </p:sp>
      <p:pic>
        <p:nvPicPr>
          <p:cNvPr descr="C:\Users\Irfan\Downloads\resilience.png" id="198" name="Google Shape;198;p3"/>
          <p:cNvPicPr preferRelativeResize="0"/>
          <p:nvPr/>
        </p:nvPicPr>
        <p:blipFill rotWithShape="1">
          <a:blip r:embed="rId6">
            <a:alphaModFix/>
          </a:blip>
          <a:srcRect b="0" l="0" r="0" t="0"/>
          <a:stretch/>
        </p:blipFill>
        <p:spPr>
          <a:xfrm>
            <a:off x="7084328" y="3280886"/>
            <a:ext cx="914400" cy="914400"/>
          </a:xfrm>
          <a:prstGeom prst="rect">
            <a:avLst/>
          </a:prstGeom>
          <a:noFill/>
          <a:ln>
            <a:noFill/>
          </a:ln>
        </p:spPr>
      </p:pic>
      <p:sp>
        <p:nvSpPr>
          <p:cNvPr id="199" name="Google Shape;199;p3"/>
          <p:cNvSpPr/>
          <p:nvPr/>
        </p:nvSpPr>
        <p:spPr>
          <a:xfrm>
            <a:off x="6131828"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descr="Sustainable Development Goals | unfoundation.org" id="200" name="Google Shape;200;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p3"/>
          <p:cNvSpPr txBox="1"/>
          <p:nvPr/>
        </p:nvSpPr>
        <p:spPr>
          <a:xfrm>
            <a:off x="457200" y="41190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Student code on phone or computer on problem statement aligned to SDGs</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362930"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id="203" name="Google Shape;203;p3"/>
          <p:cNvPicPr preferRelativeResize="0"/>
          <p:nvPr/>
        </p:nvPicPr>
        <p:blipFill rotWithShape="1">
          <a:blip r:embed="rId7">
            <a:alphaModFix/>
          </a:blip>
          <a:srcRect b="0" l="0" r="0" t="0"/>
          <a:stretch/>
        </p:blipFill>
        <p:spPr>
          <a:xfrm>
            <a:off x="1143000" y="3280886"/>
            <a:ext cx="914400" cy="914400"/>
          </a:xfrm>
          <a:prstGeom prst="rect">
            <a:avLst/>
          </a:prstGeom>
          <a:noFill/>
          <a:ln>
            <a:noFill/>
          </a:ln>
        </p:spPr>
      </p:pic>
      <p:grpSp>
        <p:nvGrpSpPr>
          <p:cNvPr id="204" name="Google Shape;204;p3"/>
          <p:cNvGrpSpPr/>
          <p:nvPr/>
        </p:nvGrpSpPr>
        <p:grpSpPr>
          <a:xfrm>
            <a:off x="3861179" y="3395186"/>
            <a:ext cx="1371600" cy="685800"/>
            <a:chOff x="3868572" y="2965119"/>
            <a:chExt cx="1371600" cy="685800"/>
          </a:xfrm>
        </p:grpSpPr>
        <p:pic>
          <p:nvPicPr>
            <p:cNvPr descr="C:\Users\Irfan\Downloads\professor.png" id="205" name="Google Shape;205;p3"/>
            <p:cNvPicPr preferRelativeResize="0"/>
            <p:nvPr/>
          </p:nvPicPr>
          <p:blipFill rotWithShape="1">
            <a:blip r:embed="rId8">
              <a:alphaModFix/>
            </a:blip>
            <a:srcRect b="0" l="0" r="0" t="0"/>
            <a:stretch/>
          </p:blipFill>
          <p:spPr>
            <a:xfrm>
              <a:off x="3868572" y="2965119"/>
              <a:ext cx="685800" cy="685800"/>
            </a:xfrm>
            <a:prstGeom prst="rect">
              <a:avLst/>
            </a:prstGeom>
            <a:noFill/>
            <a:ln>
              <a:noFill/>
            </a:ln>
          </p:spPr>
        </p:pic>
        <p:pic>
          <p:nvPicPr>
            <p:cNvPr descr="C:\Users\Irfan\Downloads\professor (1).png" id="206" name="Google Shape;206;p3"/>
            <p:cNvPicPr preferRelativeResize="0"/>
            <p:nvPr/>
          </p:nvPicPr>
          <p:blipFill rotWithShape="1">
            <a:blip r:embed="rId9">
              <a:alphaModFix/>
            </a:blip>
            <a:srcRect b="0" l="0" r="0" t="0"/>
            <a:stretch/>
          </p:blipFill>
          <p:spPr>
            <a:xfrm>
              <a:off x="4554372" y="2965119"/>
              <a:ext cx="685800" cy="685800"/>
            </a:xfrm>
            <a:prstGeom prst="rect">
              <a:avLst/>
            </a:prstGeom>
            <a:noFill/>
            <a:ln>
              <a:noFill/>
            </a:ln>
          </p:spPr>
        </p:pic>
      </p:grpSp>
      <p:sp>
        <p:nvSpPr>
          <p:cNvPr id="207" name="Google Shape;207;p3"/>
          <p:cNvSpPr txBox="1"/>
          <p:nvPr/>
        </p:nvSpPr>
        <p:spPr>
          <a:xfrm>
            <a:off x="3403979" y="4334530"/>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Expert Evaluation</a:t>
            </a:r>
            <a:endParaRPr b="0" i="0" sz="1400" u="none" cap="none" strike="noStrike">
              <a:solidFill>
                <a:srgbClr val="FFFFFF"/>
              </a:solidFill>
              <a:latin typeface="Calibri"/>
              <a:ea typeface="Calibri"/>
              <a:cs typeface="Calibri"/>
              <a:sym typeface="Calibri"/>
            </a:endParaRPr>
          </a:p>
        </p:txBody>
      </p:sp>
      <p:sp>
        <p:nvSpPr>
          <p:cNvPr id="208" name="Google Shape;208;p3"/>
          <p:cNvSpPr/>
          <p:nvPr/>
        </p:nvSpPr>
        <p:spPr>
          <a:xfrm>
            <a:off x="3251579"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descr="E:\Steps to code\Marketing\Logo\Logo CEL with blue with white text.png" id="209" name="Google Shape;209;p3"/>
          <p:cNvPicPr preferRelativeResize="0"/>
          <p:nvPr/>
        </p:nvPicPr>
        <p:blipFill rotWithShape="1">
          <a:blip r:embed="rId10">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How will I make Project for Hackathon?</a:t>
            </a:r>
            <a:endParaRPr b="1" i="0" sz="2400" u="sng" cap="none" strike="noStrike">
              <a:solidFill>
                <a:srgbClr val="FFC000"/>
              </a:solidFill>
              <a:latin typeface="Calibri"/>
              <a:ea typeface="Calibri"/>
              <a:cs typeface="Calibri"/>
              <a:sym typeface="Calibri"/>
            </a:endParaRPr>
          </a:p>
        </p:txBody>
      </p:sp>
      <p:sp>
        <p:nvSpPr>
          <p:cNvPr id="216" name="Google Shape;216;p4"/>
          <p:cNvSpPr/>
          <p:nvPr/>
        </p:nvSpPr>
        <p:spPr>
          <a:xfrm>
            <a:off x="609600" y="3157776"/>
            <a:ext cx="3200400" cy="1600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FFC000"/>
                </a:solidFill>
                <a:latin typeface="Calibri"/>
                <a:ea typeface="Calibri"/>
                <a:cs typeface="Calibri"/>
                <a:sym typeface="Calibri"/>
              </a:rPr>
              <a:t>Phone using Pocket Code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Pocket code allows you to code on smartphone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Session on Pocket Code: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4-5 pm on Saturday &amp; Sunday</a:t>
            </a:r>
            <a:endParaRPr b="0" i="0" sz="1600" u="none" cap="none" strike="noStrike">
              <a:solidFill>
                <a:srgbClr val="FFFFFF"/>
              </a:solidFill>
              <a:latin typeface="Calibri"/>
              <a:ea typeface="Calibri"/>
              <a:cs typeface="Calibri"/>
              <a:sym typeface="Calibri"/>
            </a:endParaRPr>
          </a:p>
        </p:txBody>
      </p:sp>
      <p:sp>
        <p:nvSpPr>
          <p:cNvPr descr="Sustainable Development Goals | unfoundation.org" id="217" name="Google Shape;217;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 name="Google Shape;218;p4"/>
          <p:cNvSpPr/>
          <p:nvPr/>
        </p:nvSpPr>
        <p:spPr>
          <a:xfrm>
            <a:off x="5410200" y="3157776"/>
            <a:ext cx="3200400"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FFC000"/>
                </a:solidFill>
                <a:latin typeface="Calibri"/>
                <a:ea typeface="Calibri"/>
                <a:cs typeface="Calibri"/>
                <a:sym typeface="Calibri"/>
              </a:rPr>
              <a:t>Laptop/desktop with Scratch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Scratch allows you to code on Desktop/Laptop</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lt1"/>
                </a:solidFill>
                <a:latin typeface="Calibri"/>
                <a:ea typeface="Calibri"/>
                <a:cs typeface="Calibri"/>
                <a:sym typeface="Calibri"/>
              </a:rPr>
              <a:t>Session on Scratch: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lt1"/>
                </a:solidFill>
                <a:latin typeface="Calibri"/>
                <a:ea typeface="Calibri"/>
                <a:cs typeface="Calibri"/>
                <a:sym typeface="Calibri"/>
              </a:rPr>
              <a:t>6-7 pm on Saturday &amp; Sunday</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pic>
        <p:nvPicPr>
          <p:cNvPr descr="C:\Users\Irfan\Downloads\smartphone.png" id="219" name="Google Shape;219;p4"/>
          <p:cNvPicPr preferRelativeResize="0"/>
          <p:nvPr/>
        </p:nvPicPr>
        <p:blipFill rotWithShape="1">
          <a:blip r:embed="rId3">
            <a:alphaModFix/>
          </a:blip>
          <a:srcRect b="0" l="0" r="0" t="0"/>
          <a:stretch/>
        </p:blipFill>
        <p:spPr>
          <a:xfrm>
            <a:off x="1219200" y="1047750"/>
            <a:ext cx="1981200" cy="1981200"/>
          </a:xfrm>
          <a:prstGeom prst="rect">
            <a:avLst/>
          </a:prstGeom>
          <a:noFill/>
          <a:ln>
            <a:noFill/>
          </a:ln>
        </p:spPr>
      </p:pic>
      <p:pic>
        <p:nvPicPr>
          <p:cNvPr descr="C:\Users\Irfan\Downloads\laptop.png" id="220" name="Google Shape;220;p4"/>
          <p:cNvPicPr preferRelativeResize="0"/>
          <p:nvPr/>
        </p:nvPicPr>
        <p:blipFill rotWithShape="1">
          <a:blip r:embed="rId4">
            <a:alphaModFix/>
          </a:blip>
          <a:srcRect b="0" l="0" r="0" t="0"/>
          <a:stretch/>
        </p:blipFill>
        <p:spPr>
          <a:xfrm>
            <a:off x="5981700" y="971550"/>
            <a:ext cx="2057400" cy="2057400"/>
          </a:xfrm>
          <a:prstGeom prst="rect">
            <a:avLst/>
          </a:prstGeom>
          <a:noFill/>
          <a:ln>
            <a:noFill/>
          </a:ln>
        </p:spPr>
      </p:pic>
      <p:pic>
        <p:nvPicPr>
          <p:cNvPr descr="C:\Users\Irfan\Downloads\check.png" id="221" name="Google Shape;221;p4"/>
          <p:cNvPicPr preferRelativeResize="0"/>
          <p:nvPr/>
        </p:nvPicPr>
        <p:blipFill rotWithShape="1">
          <a:blip r:embed="rId5">
            <a:alphaModFix/>
          </a:blip>
          <a:srcRect b="0" l="0" r="0" t="0"/>
          <a:stretch/>
        </p:blipFill>
        <p:spPr>
          <a:xfrm>
            <a:off x="5448300" y="658788"/>
            <a:ext cx="1066800" cy="1066800"/>
          </a:xfrm>
          <a:prstGeom prst="rect">
            <a:avLst/>
          </a:prstGeom>
          <a:noFill/>
          <a:ln>
            <a:noFill/>
          </a:ln>
        </p:spPr>
      </p:pic>
      <p:pic>
        <p:nvPicPr>
          <p:cNvPr descr="E:\Steps to code\Marketing\Logo\Logo CEL with blue with white text.png" id="222" name="Google Shape;222;p4"/>
          <p:cNvPicPr preferRelativeResize="0"/>
          <p:nvPr/>
        </p:nvPicPr>
        <p:blipFill rotWithShape="1">
          <a:blip r:embed="rId6">
            <a:alphaModFix/>
          </a:blip>
          <a:srcRect b="0" l="0" r="0" t="0"/>
          <a:stretch/>
        </p:blipFill>
        <p:spPr>
          <a:xfrm>
            <a:off x="7124850" y="7354"/>
            <a:ext cx="2019150"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cxnSp>
        <p:nvCxnSpPr>
          <p:cNvPr id="227" name="Google Shape;227;p5"/>
          <p:cNvCxnSpPr/>
          <p:nvPr/>
        </p:nvCxnSpPr>
        <p:spPr>
          <a:xfrm>
            <a:off x="1083659" y="2724150"/>
            <a:ext cx="1659540" cy="4465"/>
          </a:xfrm>
          <a:prstGeom prst="straightConnector1">
            <a:avLst/>
          </a:prstGeom>
          <a:noFill/>
          <a:ln cap="flat" cmpd="sng" w="76200">
            <a:solidFill>
              <a:schemeClr val="accent6"/>
            </a:solidFill>
            <a:prstDash val="solid"/>
            <a:round/>
            <a:headEnd len="sm" w="sm" type="none"/>
            <a:tailEnd len="sm" w="sm" type="none"/>
          </a:ln>
        </p:spPr>
      </p:cxnSp>
      <p:sp>
        <p:nvSpPr>
          <p:cNvPr id="228" name="Google Shape;228;p5"/>
          <p:cNvSpPr txBox="1"/>
          <p:nvPr/>
        </p:nvSpPr>
        <p:spPr>
          <a:xfrm>
            <a:off x="990600" y="2266950"/>
            <a:ext cx="192338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C000"/>
                </a:solidFill>
                <a:latin typeface="Garamond"/>
                <a:ea typeface="Garamond"/>
                <a:cs typeface="Garamond"/>
                <a:sym typeface="Garamond"/>
              </a:rPr>
              <a:t>Norms</a:t>
            </a:r>
            <a:endParaRPr b="1" i="0" sz="2400" u="none" cap="none" strike="noStrike">
              <a:solidFill>
                <a:srgbClr val="FFC000"/>
              </a:solidFill>
              <a:latin typeface="Garamond"/>
              <a:ea typeface="Garamond"/>
              <a:cs typeface="Garamond"/>
              <a:sym typeface="Garamond"/>
            </a:endParaRPr>
          </a:p>
        </p:txBody>
      </p:sp>
      <p:pic>
        <p:nvPicPr>
          <p:cNvPr descr="E:\Steps to code\CEL Kids Hackathon\2020\Felicitation Event\Felicitation Event Infirmation\Online\Presentation\mute-158486_1280.png" id="229" name="Google Shape;229;p5"/>
          <p:cNvPicPr preferRelativeResize="0"/>
          <p:nvPr/>
        </p:nvPicPr>
        <p:blipFill rotWithShape="1">
          <a:blip r:embed="rId3">
            <a:alphaModFix/>
          </a:blip>
          <a:srcRect b="0" l="0" r="0" t="0"/>
          <a:stretch/>
        </p:blipFill>
        <p:spPr>
          <a:xfrm>
            <a:off x="3688080" y="803910"/>
            <a:ext cx="1005840" cy="1005840"/>
          </a:xfrm>
          <a:prstGeom prst="rect">
            <a:avLst/>
          </a:prstGeom>
          <a:noFill/>
          <a:ln>
            <a:noFill/>
          </a:ln>
        </p:spPr>
      </p:pic>
      <p:pic>
        <p:nvPicPr>
          <p:cNvPr descr="Speech, Bubble, Communication, Speak, Sign, Dialog" id="230" name="Google Shape;230;p5"/>
          <p:cNvPicPr preferRelativeResize="0"/>
          <p:nvPr/>
        </p:nvPicPr>
        <p:blipFill rotWithShape="1">
          <a:blip r:embed="rId4">
            <a:alphaModFix/>
          </a:blip>
          <a:srcRect b="55066" l="56381" r="2859" t="0"/>
          <a:stretch/>
        </p:blipFill>
        <p:spPr>
          <a:xfrm>
            <a:off x="3688080" y="2190750"/>
            <a:ext cx="1005840" cy="979598"/>
          </a:xfrm>
          <a:prstGeom prst="rect">
            <a:avLst/>
          </a:prstGeom>
          <a:noFill/>
          <a:ln>
            <a:noFill/>
          </a:ln>
        </p:spPr>
      </p:pic>
      <p:sp>
        <p:nvSpPr>
          <p:cNvPr id="231" name="Google Shape;231;p5"/>
          <p:cNvSpPr txBox="1"/>
          <p:nvPr/>
        </p:nvSpPr>
        <p:spPr>
          <a:xfrm>
            <a:off x="4876800" y="880110"/>
            <a:ext cx="3048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Keep your audio on mute when you are not speaking</a:t>
            </a:r>
            <a:endParaRPr b="0" i="0" sz="1600" u="none" cap="none" strike="noStrike">
              <a:solidFill>
                <a:srgbClr val="FFFFFF"/>
              </a:solidFill>
              <a:latin typeface="Overlock"/>
              <a:ea typeface="Overlock"/>
              <a:cs typeface="Overlock"/>
              <a:sym typeface="Overlock"/>
            </a:endParaRPr>
          </a:p>
        </p:txBody>
      </p:sp>
      <p:sp>
        <p:nvSpPr>
          <p:cNvPr id="232" name="Google Shape;232;p5"/>
          <p:cNvSpPr txBox="1"/>
          <p:nvPr/>
        </p:nvSpPr>
        <p:spPr>
          <a:xfrm>
            <a:off x="4876800" y="2253829"/>
            <a:ext cx="32766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Use chat box to ask question/comment/appreciate</a:t>
            </a:r>
            <a:endParaRPr b="0" i="0" sz="1400" u="none" cap="none" strike="noStrike">
              <a:solidFill>
                <a:srgbClr val="000000"/>
              </a:solidFill>
              <a:latin typeface="Arial"/>
              <a:ea typeface="Arial"/>
              <a:cs typeface="Arial"/>
              <a:sym typeface="Arial"/>
            </a:endParaRPr>
          </a:p>
        </p:txBody>
      </p:sp>
      <p:sp>
        <p:nvSpPr>
          <p:cNvPr id="233" name="Google Shape;233;p5"/>
          <p:cNvSpPr txBox="1"/>
          <p:nvPr/>
        </p:nvSpPr>
        <p:spPr>
          <a:xfrm>
            <a:off x="3688080" y="2526661"/>
            <a:ext cx="100584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Overlock"/>
                <a:ea typeface="Overlock"/>
                <a:cs typeface="Overlock"/>
                <a:sym typeface="Overlock"/>
              </a:rPr>
              <a:t>Chat</a:t>
            </a:r>
            <a:endParaRPr b="0" i="0" sz="1400" u="none" cap="none" strike="noStrike">
              <a:solidFill>
                <a:srgbClr val="FFFFFF"/>
              </a:solidFill>
              <a:latin typeface="Overlock"/>
              <a:ea typeface="Overlock"/>
              <a:cs typeface="Overlock"/>
              <a:sym typeface="Overlock"/>
            </a:endParaRPr>
          </a:p>
        </p:txBody>
      </p:sp>
      <p:sp>
        <p:nvSpPr>
          <p:cNvPr id="234" name="Google Shape;234;p5"/>
          <p:cNvSpPr txBox="1"/>
          <p:nvPr/>
        </p:nvSpPr>
        <p:spPr>
          <a:xfrm>
            <a:off x="4876800" y="3714750"/>
            <a:ext cx="27432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Take notes</a:t>
            </a:r>
            <a:endParaRPr b="0" i="0" sz="1600" u="none" cap="none" strike="noStrike">
              <a:solidFill>
                <a:srgbClr val="FFFFFF"/>
              </a:solidFill>
              <a:latin typeface="Overlock"/>
              <a:ea typeface="Overlock"/>
              <a:cs typeface="Overlock"/>
              <a:sym typeface="Overlock"/>
            </a:endParaRPr>
          </a:p>
        </p:txBody>
      </p:sp>
      <p:pic>
        <p:nvPicPr>
          <p:cNvPr descr="C:\Users\Irfan\Downloads\notes.png" id="235" name="Google Shape;235;p5"/>
          <p:cNvPicPr preferRelativeResize="0"/>
          <p:nvPr/>
        </p:nvPicPr>
        <p:blipFill rotWithShape="1">
          <a:blip r:embed="rId5">
            <a:alphaModFix/>
          </a:blip>
          <a:srcRect b="0" l="0" r="0" t="0"/>
          <a:stretch/>
        </p:blipFill>
        <p:spPr>
          <a:xfrm>
            <a:off x="3718560" y="3409950"/>
            <a:ext cx="1005840" cy="1005840"/>
          </a:xfrm>
          <a:prstGeom prst="rect">
            <a:avLst/>
          </a:prstGeom>
          <a:noFill/>
          <a:ln>
            <a:noFill/>
          </a:ln>
        </p:spPr>
      </p:pic>
      <p:pic>
        <p:nvPicPr>
          <p:cNvPr descr="E:\Steps to code\Marketing\Logo\Logo CEL with blue with white text.png" id="236" name="Google Shape;236;p5"/>
          <p:cNvPicPr preferRelativeResize="0"/>
          <p:nvPr/>
        </p:nvPicPr>
        <p:blipFill rotWithShape="1">
          <a:blip r:embed="rId6">
            <a:alphaModFix/>
          </a:blip>
          <a:srcRect b="0" l="0" r="0" t="0"/>
          <a:stretch/>
        </p:blipFill>
        <p:spPr>
          <a:xfrm>
            <a:off x="7124850" y="7354"/>
            <a:ext cx="2019150" cy="3657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6"/>
          <p:cNvSpPr txBox="1"/>
          <p:nvPr/>
        </p:nvSpPr>
        <p:spPr>
          <a:xfrm>
            <a:off x="1752600" y="2074843"/>
            <a:ext cx="556260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Lesson 6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Make A Story</a:t>
            </a:r>
            <a:endParaRPr b="1" i="0" sz="2800" u="none" cap="none" strike="noStrike">
              <a:solidFill>
                <a:schemeClr val="dk1"/>
              </a:solidFill>
              <a:latin typeface="Arial"/>
              <a:ea typeface="Arial"/>
              <a:cs typeface="Arial"/>
              <a:sym typeface="Arial"/>
            </a:endParaRPr>
          </a:p>
        </p:txBody>
      </p:sp>
      <p:pic>
        <p:nvPicPr>
          <p:cNvPr descr="E:\Steps to code\Marketing\Logo\Logo CEL with blue with white text.png" id="243" name="Google Shape;243;p6"/>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txBox="1"/>
          <p:nvPr/>
        </p:nvSpPr>
        <p:spPr>
          <a:xfrm>
            <a:off x="553622" y="584606"/>
            <a:ext cx="7875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Objective: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We will make a story today. </a:t>
            </a:r>
            <a:endParaRPr b="1" i="0" sz="1600" u="none" cap="none" strike="noStrike">
              <a:solidFill>
                <a:schemeClr val="dk1"/>
              </a:solidFill>
              <a:latin typeface="Arial"/>
              <a:ea typeface="Arial"/>
              <a:cs typeface="Arial"/>
              <a:sym typeface="Arial"/>
            </a:endParaRPr>
          </a:p>
        </p:txBody>
      </p:sp>
      <p:pic>
        <p:nvPicPr>
          <p:cNvPr id="250" name="Google Shape;250;p7"/>
          <p:cNvPicPr preferRelativeResize="0"/>
          <p:nvPr/>
        </p:nvPicPr>
        <p:blipFill rotWithShape="1">
          <a:blip r:embed="rId3">
            <a:alphaModFix/>
          </a:blip>
          <a:srcRect b="0" l="0" r="0" t="0"/>
          <a:stretch/>
        </p:blipFill>
        <p:spPr>
          <a:xfrm>
            <a:off x="2046050" y="1677325"/>
            <a:ext cx="4149375" cy="2928800"/>
          </a:xfrm>
          <a:prstGeom prst="rect">
            <a:avLst/>
          </a:prstGeom>
          <a:noFill/>
          <a:ln>
            <a:noFill/>
          </a:ln>
        </p:spPr>
      </p:pic>
      <p:sp>
        <p:nvSpPr>
          <p:cNvPr id="251" name="Google Shape;251;p7"/>
          <p:cNvSpPr/>
          <p:nvPr/>
        </p:nvSpPr>
        <p:spPr>
          <a:xfrm rot="471537">
            <a:off x="5601333" y="1939714"/>
            <a:ext cx="1981208" cy="584770"/>
          </a:xfrm>
          <a:prstGeom prst="rect">
            <a:avLst/>
          </a:prstGeom>
          <a:solidFill>
            <a:schemeClr val="lt1"/>
          </a:solidFill>
          <a:ln cap="flat" cmpd="sng" w="264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Let’s look at the project!</a:t>
            </a:r>
            <a:endParaRPr b="1" i="0" sz="1600" u="none" cap="none" strike="noStrike">
              <a:solidFill>
                <a:schemeClr val="dk1"/>
              </a:solidFill>
              <a:latin typeface="Arial"/>
              <a:ea typeface="Arial"/>
              <a:cs typeface="Arial"/>
              <a:sym typeface="Arial"/>
            </a:endParaRPr>
          </a:p>
        </p:txBody>
      </p:sp>
      <p:pic>
        <p:nvPicPr>
          <p:cNvPr descr="E:\Steps to code\Marketing\Logo\Logo CEL with blue with white text.png" id="252" name="Google Shape;252;p7"/>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8"/>
          <p:cNvSpPr txBox="1"/>
          <p:nvPr/>
        </p:nvSpPr>
        <p:spPr>
          <a:xfrm>
            <a:off x="582447" y="342900"/>
            <a:ext cx="7875754" cy="29546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Revision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259" name="Google Shape;259;p8"/>
          <p:cNvSpPr/>
          <p:nvPr/>
        </p:nvSpPr>
        <p:spPr>
          <a:xfrm>
            <a:off x="552875" y="971550"/>
            <a:ext cx="7412100" cy="374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 What is Event?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980000"/>
                </a:solidFill>
                <a:latin typeface="Arial"/>
                <a:ea typeface="Arial"/>
                <a:cs typeface="Arial"/>
                <a:sym typeface="Arial"/>
              </a:rPr>
              <a:t>One thing that causes other things to happen</a:t>
            </a:r>
            <a:endParaRPr b="0" i="0" sz="14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2. What  is Loop?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980000"/>
                </a:solidFill>
                <a:latin typeface="Arial"/>
                <a:ea typeface="Arial"/>
                <a:cs typeface="Arial"/>
                <a:sym typeface="Arial"/>
              </a:rPr>
              <a:t>Same thing repeating multiple times</a:t>
            </a:r>
            <a:endParaRPr b="0" i="0" sz="14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3. What is Nested Loop?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980000"/>
                </a:solidFill>
                <a:latin typeface="Arial"/>
                <a:ea typeface="Arial"/>
                <a:cs typeface="Arial"/>
                <a:sym typeface="Arial"/>
              </a:rPr>
              <a:t>A loop with in a loop</a:t>
            </a:r>
            <a:endParaRPr b="1" i="0" sz="16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4. What is conditionals?</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r>
              <a:rPr b="1" i="0" lang="en-US" sz="1600" u="none" cap="none" strike="noStrike">
                <a:solidFill>
                  <a:srgbClr val="980000"/>
                </a:solidFill>
                <a:latin typeface="Arial"/>
                <a:ea typeface="Arial"/>
                <a:cs typeface="Arial"/>
                <a:sym typeface="Arial"/>
              </a:rPr>
              <a:t>Conditionals are expressions that evaluate to either true or false.</a:t>
            </a:r>
            <a:endParaRPr b="1" i="0" sz="13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pic>
        <p:nvPicPr>
          <p:cNvPr descr="E:\Steps to code\Marketing\Logo\Logo CEL with blue with white text.png" id="260" name="Google Shape;260;p8"/>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789e0357c8_0_19"/>
          <p:cNvSpPr txBox="1"/>
          <p:nvPr/>
        </p:nvSpPr>
        <p:spPr>
          <a:xfrm>
            <a:off x="582447" y="342900"/>
            <a:ext cx="78759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Story Telling:</a:t>
            </a:r>
            <a:endParaRPr b="0" i="0" sz="1200" u="none" cap="none" strike="noStrike">
              <a:solidFill>
                <a:srgbClr val="000000"/>
              </a:solidFill>
              <a:latin typeface="Arial"/>
              <a:ea typeface="Arial"/>
              <a:cs typeface="Arial"/>
              <a:sym typeface="Arial"/>
            </a:endParaRPr>
          </a:p>
        </p:txBody>
      </p:sp>
      <p:sp>
        <p:nvSpPr>
          <p:cNvPr id="267" name="Google Shape;267;g789e0357c8_0_19"/>
          <p:cNvSpPr/>
          <p:nvPr/>
        </p:nvSpPr>
        <p:spPr>
          <a:xfrm>
            <a:off x="696036" y="1903039"/>
            <a:ext cx="7915701" cy="1649845"/>
          </a:xfrm>
          <a:custGeom>
            <a:rect b="b" l="l" r="r" t="t"/>
            <a:pathLst>
              <a:path extrusionOk="0" h="2199793" w="6332561">
                <a:moveTo>
                  <a:pt x="0" y="2198387"/>
                </a:moveTo>
                <a:cubicBezTo>
                  <a:pt x="573206" y="2204073"/>
                  <a:pt x="1146412" y="2209760"/>
                  <a:pt x="1828800" y="1843545"/>
                </a:cubicBezTo>
                <a:cubicBezTo>
                  <a:pt x="2511188" y="1477330"/>
                  <a:pt x="3343701" y="-46669"/>
                  <a:pt x="4094328" y="1098"/>
                </a:cubicBezTo>
                <a:cubicBezTo>
                  <a:pt x="4844955" y="48865"/>
                  <a:pt x="5588758" y="1089506"/>
                  <a:pt x="6332561" y="2130148"/>
                </a:cubicBezTo>
              </a:path>
            </a:pathLst>
          </a:cu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68" name="Google Shape;268;g789e0357c8_0_19"/>
          <p:cNvCxnSpPr/>
          <p:nvPr/>
        </p:nvCxnSpPr>
        <p:spPr>
          <a:xfrm>
            <a:off x="2971800" y="1485900"/>
            <a:ext cx="0" cy="2971800"/>
          </a:xfrm>
          <a:prstGeom prst="straightConnector1">
            <a:avLst/>
          </a:prstGeom>
          <a:noFill/>
          <a:ln cap="flat" cmpd="sng" w="9525">
            <a:solidFill>
              <a:schemeClr val="dk1"/>
            </a:solidFill>
            <a:prstDash val="dash"/>
            <a:round/>
            <a:headEnd len="sm" w="sm" type="none"/>
            <a:tailEnd len="sm" w="sm" type="none"/>
          </a:ln>
        </p:spPr>
      </p:cxnSp>
      <p:cxnSp>
        <p:nvCxnSpPr>
          <p:cNvPr id="269" name="Google Shape;269;g789e0357c8_0_19"/>
          <p:cNvCxnSpPr/>
          <p:nvPr/>
        </p:nvCxnSpPr>
        <p:spPr>
          <a:xfrm>
            <a:off x="5867400" y="1371600"/>
            <a:ext cx="0" cy="2971800"/>
          </a:xfrm>
          <a:prstGeom prst="straightConnector1">
            <a:avLst/>
          </a:prstGeom>
          <a:noFill/>
          <a:ln cap="flat" cmpd="sng" w="9525">
            <a:solidFill>
              <a:schemeClr val="dk1"/>
            </a:solidFill>
            <a:prstDash val="dash"/>
            <a:round/>
            <a:headEnd len="sm" w="sm" type="none"/>
            <a:tailEnd len="sm" w="sm" type="none"/>
          </a:ln>
        </p:spPr>
      </p:cxnSp>
      <p:sp>
        <p:nvSpPr>
          <p:cNvPr id="270" name="Google Shape;270;g789e0357c8_0_19"/>
          <p:cNvSpPr txBox="1"/>
          <p:nvPr/>
        </p:nvSpPr>
        <p:spPr>
          <a:xfrm>
            <a:off x="950864" y="923151"/>
            <a:ext cx="14112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Beginning</a:t>
            </a:r>
            <a:endParaRPr b="1" i="0" sz="1800" u="none" cap="none" strike="noStrike">
              <a:solidFill>
                <a:schemeClr val="dk1"/>
              </a:solidFill>
              <a:latin typeface="Arial"/>
              <a:ea typeface="Arial"/>
              <a:cs typeface="Arial"/>
              <a:sym typeface="Arial"/>
            </a:endParaRPr>
          </a:p>
        </p:txBody>
      </p:sp>
      <p:sp>
        <p:nvSpPr>
          <p:cNvPr id="271" name="Google Shape;271;g789e0357c8_0_19"/>
          <p:cNvSpPr txBox="1"/>
          <p:nvPr/>
        </p:nvSpPr>
        <p:spPr>
          <a:xfrm>
            <a:off x="4005618" y="923151"/>
            <a:ext cx="12954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Middle</a:t>
            </a:r>
            <a:endParaRPr b="1" i="0" sz="1800" u="none" cap="none" strike="noStrike">
              <a:solidFill>
                <a:schemeClr val="dk1"/>
              </a:solidFill>
              <a:latin typeface="Arial"/>
              <a:ea typeface="Arial"/>
              <a:cs typeface="Arial"/>
              <a:sym typeface="Arial"/>
            </a:endParaRPr>
          </a:p>
        </p:txBody>
      </p:sp>
      <p:sp>
        <p:nvSpPr>
          <p:cNvPr id="272" name="Google Shape;272;g789e0357c8_0_19"/>
          <p:cNvSpPr txBox="1"/>
          <p:nvPr/>
        </p:nvSpPr>
        <p:spPr>
          <a:xfrm>
            <a:off x="7086600" y="923151"/>
            <a:ext cx="12954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End</a:t>
            </a:r>
            <a:endParaRPr b="1" i="0" sz="1800" u="none" cap="none" strike="noStrike">
              <a:solidFill>
                <a:schemeClr val="dk1"/>
              </a:solidFill>
              <a:latin typeface="Arial"/>
              <a:ea typeface="Arial"/>
              <a:cs typeface="Arial"/>
              <a:sym typeface="Arial"/>
            </a:endParaRPr>
          </a:p>
        </p:txBody>
      </p:sp>
      <p:pic>
        <p:nvPicPr>
          <p:cNvPr id="273" name="Google Shape;273;g789e0357c8_0_19"/>
          <p:cNvPicPr preferRelativeResize="0"/>
          <p:nvPr/>
        </p:nvPicPr>
        <p:blipFill rotWithShape="1">
          <a:blip r:embed="rId3">
            <a:alphaModFix/>
          </a:blip>
          <a:srcRect b="0" l="0" r="0" t="0"/>
          <a:stretch/>
        </p:blipFill>
        <p:spPr>
          <a:xfrm>
            <a:off x="950864" y="2045489"/>
            <a:ext cx="550550" cy="399972"/>
          </a:xfrm>
          <a:prstGeom prst="rect">
            <a:avLst/>
          </a:prstGeom>
          <a:noFill/>
          <a:ln>
            <a:noFill/>
          </a:ln>
        </p:spPr>
      </p:pic>
      <p:pic>
        <p:nvPicPr>
          <p:cNvPr id="274" name="Google Shape;274;g789e0357c8_0_19"/>
          <p:cNvPicPr preferRelativeResize="0"/>
          <p:nvPr/>
        </p:nvPicPr>
        <p:blipFill rotWithShape="1">
          <a:blip r:embed="rId4">
            <a:alphaModFix/>
          </a:blip>
          <a:srcRect b="0" l="15938" r="0" t="0"/>
          <a:stretch/>
        </p:blipFill>
        <p:spPr>
          <a:xfrm>
            <a:off x="1974605" y="1314450"/>
            <a:ext cx="640080" cy="563825"/>
          </a:xfrm>
          <a:prstGeom prst="rect">
            <a:avLst/>
          </a:prstGeom>
          <a:noFill/>
          <a:ln>
            <a:noFill/>
          </a:ln>
        </p:spPr>
      </p:pic>
      <p:pic>
        <p:nvPicPr>
          <p:cNvPr id="275" name="Google Shape;275;g789e0357c8_0_19"/>
          <p:cNvPicPr preferRelativeResize="0"/>
          <p:nvPr/>
        </p:nvPicPr>
        <p:blipFill rotWithShape="1">
          <a:blip r:embed="rId5">
            <a:alphaModFix/>
          </a:blip>
          <a:srcRect b="0" l="0" r="0" t="0"/>
          <a:stretch/>
        </p:blipFill>
        <p:spPr>
          <a:xfrm>
            <a:off x="1974605" y="2000250"/>
            <a:ext cx="480060" cy="490451"/>
          </a:xfrm>
          <a:prstGeom prst="rect">
            <a:avLst/>
          </a:prstGeom>
          <a:noFill/>
          <a:ln>
            <a:noFill/>
          </a:ln>
        </p:spPr>
      </p:pic>
      <p:pic>
        <p:nvPicPr>
          <p:cNvPr id="276" name="Google Shape;276;g789e0357c8_0_19"/>
          <p:cNvPicPr preferRelativeResize="0"/>
          <p:nvPr/>
        </p:nvPicPr>
        <p:blipFill rotWithShape="1">
          <a:blip r:embed="rId6">
            <a:alphaModFix/>
          </a:blip>
          <a:srcRect b="0" l="0" r="27399" t="0"/>
          <a:stretch/>
        </p:blipFill>
        <p:spPr>
          <a:xfrm>
            <a:off x="1974605" y="2577964"/>
            <a:ext cx="640080" cy="734722"/>
          </a:xfrm>
          <a:prstGeom prst="rect">
            <a:avLst/>
          </a:prstGeom>
          <a:noFill/>
          <a:ln>
            <a:noFill/>
          </a:ln>
        </p:spPr>
      </p:pic>
      <p:sp>
        <p:nvSpPr>
          <p:cNvPr id="277" name="Google Shape;277;g789e0357c8_0_19"/>
          <p:cNvSpPr txBox="1"/>
          <p:nvPr/>
        </p:nvSpPr>
        <p:spPr>
          <a:xfrm>
            <a:off x="755248" y="3818624"/>
            <a:ext cx="1868400" cy="69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Introduction of the characters and the setting</a:t>
            </a:r>
            <a:endParaRPr b="0" i="0" sz="1800" u="none" cap="none" strike="noStrike">
              <a:solidFill>
                <a:schemeClr val="dk1"/>
              </a:solidFill>
              <a:latin typeface="Arial"/>
              <a:ea typeface="Arial"/>
              <a:cs typeface="Arial"/>
              <a:sym typeface="Arial"/>
            </a:endParaRPr>
          </a:p>
        </p:txBody>
      </p:sp>
      <p:sp>
        <p:nvSpPr>
          <p:cNvPr id="278" name="Google Shape;278;g789e0357c8_0_19"/>
          <p:cNvSpPr txBox="1"/>
          <p:nvPr/>
        </p:nvSpPr>
        <p:spPr>
          <a:xfrm>
            <a:off x="3124200" y="3714750"/>
            <a:ext cx="2590800" cy="9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Introduction of the problem, introduction of solution and its implementation</a:t>
            </a:r>
            <a:endParaRPr b="0" i="0" sz="1800" u="none" cap="none" strike="noStrike">
              <a:solidFill>
                <a:schemeClr val="dk1"/>
              </a:solidFill>
              <a:latin typeface="Arial"/>
              <a:ea typeface="Arial"/>
              <a:cs typeface="Arial"/>
              <a:sym typeface="Arial"/>
            </a:endParaRPr>
          </a:p>
        </p:txBody>
      </p:sp>
      <p:sp>
        <p:nvSpPr>
          <p:cNvPr id="279" name="Google Shape;279;g789e0357c8_0_19"/>
          <p:cNvSpPr txBox="1"/>
          <p:nvPr/>
        </p:nvSpPr>
        <p:spPr>
          <a:xfrm>
            <a:off x="6248400" y="3922499"/>
            <a:ext cx="2667000" cy="48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Climax with the result of the solution appears.</a:t>
            </a:r>
            <a:endParaRPr b="0" i="0" sz="1800" u="none" cap="none" strike="noStrike">
              <a:solidFill>
                <a:schemeClr val="dk1"/>
              </a:solidFill>
              <a:latin typeface="Arial"/>
              <a:ea typeface="Arial"/>
              <a:cs typeface="Arial"/>
              <a:sym typeface="Arial"/>
            </a:endParaRPr>
          </a:p>
        </p:txBody>
      </p:sp>
      <p:pic>
        <p:nvPicPr>
          <p:cNvPr descr="E:\Steps to code\Marketing\Logo\Logo CEL with blue with white text.png" id="280" name="Google Shape;280;g789e0357c8_0_19"/>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Irfan</dc:creator>
</cp:coreProperties>
</file>