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Overlock"/>
      <p:regular r:id="rId32"/>
      <p:bold r:id="rId33"/>
      <p:italic r:id="rId34"/>
      <p:boldItalic r:id="rId35"/>
    </p:embeddedFont>
    <p:embeddedFont>
      <p:font typeface="Garamond"/>
      <p:regular r:id="rId36"/>
      <p:bold r:id="rId37"/>
      <p:italic r:id="rId38"/>
      <p:boldItalic r:id="rId39"/>
    </p:embeddedFont>
    <p:embeddedFont>
      <p:font typeface="Sigmar One"/>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http://customooxmlschemas.google.com/">
      <go:slidesCustomData xmlns:go="http://customooxmlschemas.google.com/" r:id="rId41" roundtripDataSignature="AMtx7miWcIYcGrykPesHF0QAbdBicou84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SigmarOne-regular.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verlock-bold.fntdata"/><Relationship Id="rId10" Type="http://schemas.openxmlformats.org/officeDocument/2006/relationships/slide" Target="slides/slide4.xml"/><Relationship Id="rId32" Type="http://schemas.openxmlformats.org/officeDocument/2006/relationships/font" Target="fonts/Overlock-regular.fntdata"/><Relationship Id="rId13" Type="http://schemas.openxmlformats.org/officeDocument/2006/relationships/slide" Target="slides/slide7.xml"/><Relationship Id="rId35" Type="http://schemas.openxmlformats.org/officeDocument/2006/relationships/font" Target="fonts/Overlock-boldItalic.fntdata"/><Relationship Id="rId12" Type="http://schemas.openxmlformats.org/officeDocument/2006/relationships/slide" Target="slides/slide6.xml"/><Relationship Id="rId34" Type="http://schemas.openxmlformats.org/officeDocument/2006/relationships/font" Target="fonts/Overlock-italic.fntdata"/><Relationship Id="rId15" Type="http://schemas.openxmlformats.org/officeDocument/2006/relationships/slide" Target="slides/slide9.xml"/><Relationship Id="rId37" Type="http://schemas.openxmlformats.org/officeDocument/2006/relationships/font" Target="fonts/Garamond-bold.fntdata"/><Relationship Id="rId14" Type="http://schemas.openxmlformats.org/officeDocument/2006/relationships/slide" Target="slides/slide8.xml"/><Relationship Id="rId36" Type="http://schemas.openxmlformats.org/officeDocument/2006/relationships/font" Target="fonts/Garamond-regular.fntdata"/><Relationship Id="rId17" Type="http://schemas.openxmlformats.org/officeDocument/2006/relationships/slide" Target="slides/slide11.xml"/><Relationship Id="rId39" Type="http://schemas.openxmlformats.org/officeDocument/2006/relationships/font" Target="fonts/Garamond-boldItalic.fntdata"/><Relationship Id="rId16" Type="http://schemas.openxmlformats.org/officeDocument/2006/relationships/slide" Target="slides/slide10.xml"/><Relationship Id="rId38" Type="http://schemas.openxmlformats.org/officeDocument/2006/relationships/font" Target="fonts/Garamon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b47ae2dd61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b47ae2dd61_0_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gb47ae2dd61_0_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ab8827b16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ab8827b16a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gab8827b16a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ab8827b16a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ab8827b16a_0_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gab8827b16a_0_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b47ae2dd61_0_3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b47ae2dd61_0_3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gb47ae2dd61_0_3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b47ae2dd61_0_4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b47ae2dd61_0_4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323" name="Google Shape;323;gb47ae2dd61_0_4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b47ae2dd61_0_5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b47ae2dd61_0_5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340" name="Google Shape;340;gb47ae2dd61_0_5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b4bf35bd7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b4bf35bd7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354" name="Google Shape;354;gb4bf35bd77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b4bf35bd77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gb4bf35bd77_0_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362" name="Google Shape;362;gb4bf35bd77_0_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b47ae2dd61_0_6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b47ae2dd61_0_6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370" name="Google Shape;370;gb47ae2dd61_0_6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b47ae2dd61_0_7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gb47ae2dd61_0_7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379" name="Google Shape;379;gb47ae2dd61_0_7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aa116dde4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aa116dde4e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392" name="Google Shape;392;gaa116dde4e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solution is </a:t>
            </a:r>
            <a:endParaRPr/>
          </a:p>
        </p:txBody>
      </p:sp>
      <p:sp>
        <p:nvSpPr>
          <p:cNvPr id="444" name="Google Shape;444;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solution is </a:t>
            </a:r>
            <a:endParaRPr/>
          </a:p>
        </p:txBody>
      </p:sp>
      <p:sp>
        <p:nvSpPr>
          <p:cNvPr id="464" name="Google Shape;464;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b47ae2dd6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b47ae2dd61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b47ae2dd61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b47ae2dd61_0_8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b47ae2dd61_0_8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gb47ae2dd61_0_8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b47ae2dd61_0_9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b47ae2dd61_0_9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gb47ae2dd61_0_9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3"/>
          <p:cNvSpPr txBox="1"/>
          <p:nvPr>
            <p:ph type="ctrTitle"/>
          </p:nvPr>
        </p:nvSpPr>
        <p:spPr>
          <a:xfrm>
            <a:off x="685800" y="1028700"/>
            <a:ext cx="7848600" cy="1445419"/>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2"/>
              </a:buClr>
              <a:buSzPts val="5400"/>
              <a:buFont typeface="Arial"/>
              <a:buNone/>
              <a:defRPr sz="5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3"/>
          <p:cNvSpPr txBox="1"/>
          <p:nvPr>
            <p:ph idx="1" type="subTitle"/>
          </p:nvPr>
        </p:nvSpPr>
        <p:spPr>
          <a:xfrm>
            <a:off x="685800" y="2628900"/>
            <a:ext cx="6400800" cy="13144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80"/>
              </a:spcBef>
              <a:spcAft>
                <a:spcPts val="0"/>
              </a:spcAft>
              <a:buSzPts val="2040"/>
              <a:buNone/>
              <a:defRPr>
                <a:solidFill>
                  <a:srgbClr val="55556F"/>
                </a:solidFill>
              </a:defRPr>
            </a:lvl1pPr>
            <a:lvl2pPr lvl="1" algn="ctr">
              <a:lnSpc>
                <a:spcPct val="100000"/>
              </a:lnSpc>
              <a:spcBef>
                <a:spcPts val="400"/>
              </a:spcBef>
              <a:spcAft>
                <a:spcPts val="0"/>
              </a:spcAft>
              <a:buSzPts val="1700"/>
              <a:buNone/>
              <a:defRPr>
                <a:solidFill>
                  <a:srgbClr val="8B8B8D"/>
                </a:solidFill>
              </a:defRPr>
            </a:lvl2pPr>
            <a:lvl3pPr lvl="2" algn="ctr">
              <a:lnSpc>
                <a:spcPct val="100000"/>
              </a:lnSpc>
              <a:spcBef>
                <a:spcPts val="360"/>
              </a:spcBef>
              <a:spcAft>
                <a:spcPts val="0"/>
              </a:spcAft>
              <a:buSzPts val="1620"/>
              <a:buNone/>
              <a:defRPr>
                <a:solidFill>
                  <a:srgbClr val="8B8B8D"/>
                </a:solidFill>
              </a:defRPr>
            </a:lvl3pPr>
            <a:lvl4pPr lvl="3" algn="ctr">
              <a:lnSpc>
                <a:spcPct val="100000"/>
              </a:lnSpc>
              <a:spcBef>
                <a:spcPts val="320"/>
              </a:spcBef>
              <a:spcAft>
                <a:spcPts val="0"/>
              </a:spcAft>
              <a:buSzPts val="1600"/>
              <a:buNone/>
              <a:defRPr>
                <a:solidFill>
                  <a:srgbClr val="8B8B8D"/>
                </a:solidFill>
              </a:defRPr>
            </a:lvl4pPr>
            <a:lvl5pPr lvl="4" algn="ctr">
              <a:lnSpc>
                <a:spcPct val="100000"/>
              </a:lnSpc>
              <a:spcBef>
                <a:spcPts val="280"/>
              </a:spcBef>
              <a:spcAft>
                <a:spcPts val="0"/>
              </a:spcAft>
              <a:buSzPts val="1400"/>
              <a:buNone/>
              <a:defRPr>
                <a:solidFill>
                  <a:srgbClr val="8B8B8D"/>
                </a:solidFill>
              </a:defRPr>
            </a:lvl5pPr>
            <a:lvl6pPr lvl="5" algn="ctr">
              <a:lnSpc>
                <a:spcPct val="100000"/>
              </a:lnSpc>
              <a:spcBef>
                <a:spcPts val="260"/>
              </a:spcBef>
              <a:spcAft>
                <a:spcPts val="0"/>
              </a:spcAft>
              <a:buSzPts val="1300"/>
              <a:buNone/>
              <a:defRPr>
                <a:solidFill>
                  <a:srgbClr val="8B8B8D"/>
                </a:solidFill>
              </a:defRPr>
            </a:lvl6pPr>
            <a:lvl7pPr lvl="6" algn="ctr">
              <a:lnSpc>
                <a:spcPct val="100000"/>
              </a:lnSpc>
              <a:spcBef>
                <a:spcPts val="260"/>
              </a:spcBef>
              <a:spcAft>
                <a:spcPts val="0"/>
              </a:spcAft>
              <a:buSzPts val="1300"/>
              <a:buNone/>
              <a:defRPr>
                <a:solidFill>
                  <a:srgbClr val="8B8B8D"/>
                </a:solidFill>
              </a:defRPr>
            </a:lvl7pPr>
            <a:lvl8pPr lvl="7" algn="ctr">
              <a:lnSpc>
                <a:spcPct val="100000"/>
              </a:lnSpc>
              <a:spcBef>
                <a:spcPts val="260"/>
              </a:spcBef>
              <a:spcAft>
                <a:spcPts val="0"/>
              </a:spcAft>
              <a:buSzPts val="1300"/>
              <a:buNone/>
              <a:defRPr>
                <a:solidFill>
                  <a:srgbClr val="8B8B8D"/>
                </a:solidFill>
              </a:defRPr>
            </a:lvl8pPr>
            <a:lvl9pPr lvl="8" algn="ctr">
              <a:lnSpc>
                <a:spcPct val="100000"/>
              </a:lnSpc>
              <a:spcBef>
                <a:spcPts val="260"/>
              </a:spcBef>
              <a:spcAft>
                <a:spcPts val="0"/>
              </a:spcAft>
              <a:buSzPts val="1300"/>
              <a:buNone/>
              <a:defRPr>
                <a:solidFill>
                  <a:srgbClr val="8B8B8D"/>
                </a:solidFill>
              </a:defRPr>
            </a:lvl9pPr>
          </a:lstStyle>
          <a:p/>
        </p:txBody>
      </p:sp>
      <p:sp>
        <p:nvSpPr>
          <p:cNvPr id="20" name="Google Shape;20;p23"/>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3"/>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3"/>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23" name="Google Shape;23;p23"/>
          <p:cNvCxnSpPr/>
          <p:nvPr/>
        </p:nvCxnSpPr>
        <p:spPr>
          <a:xfrm>
            <a:off x="685800" y="2548890"/>
            <a:ext cx="7848600" cy="1191"/>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34"/>
          <p:cNvSpPr txBox="1"/>
          <p:nvPr>
            <p:ph type="title"/>
          </p:nvPr>
        </p:nvSpPr>
        <p:spPr>
          <a:xfrm>
            <a:off x="457200" y="400050"/>
            <a:ext cx="8229600" cy="742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4"/>
          <p:cNvSpPr txBox="1"/>
          <p:nvPr>
            <p:ph idx="1" type="body"/>
          </p:nvPr>
        </p:nvSpPr>
        <p:spPr>
          <a:xfrm rot="5400000">
            <a:off x="2743200" y="-1085850"/>
            <a:ext cx="3657600" cy="82296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
              <a:defRPr/>
            </a:lvl1pPr>
            <a:lvl2pPr indent="-325755" lvl="1" marL="914400" algn="l">
              <a:lnSpc>
                <a:spcPct val="100000"/>
              </a:lnSpc>
              <a:spcBef>
                <a:spcPts val="360"/>
              </a:spcBef>
              <a:spcAft>
                <a:spcPts val="0"/>
              </a:spcAft>
              <a:buSzPts val="1530"/>
              <a:buChar char="•"/>
              <a:defRPr/>
            </a:lvl2pPr>
            <a:lvl3pPr indent="-331469" lvl="2" marL="1371600" algn="l">
              <a:lnSpc>
                <a:spcPct val="100000"/>
              </a:lnSpc>
              <a:spcBef>
                <a:spcPts val="360"/>
              </a:spcBef>
              <a:spcAft>
                <a:spcPts val="0"/>
              </a:spcAft>
              <a:buSzPts val="162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1" name="Google Shape;81;p34"/>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4"/>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4"/>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35"/>
          <p:cNvSpPr txBox="1"/>
          <p:nvPr>
            <p:ph type="title"/>
          </p:nvPr>
        </p:nvSpPr>
        <p:spPr>
          <a:xfrm rot="5400000">
            <a:off x="5457825" y="1628775"/>
            <a:ext cx="4400550" cy="2057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5"/>
          <p:cNvSpPr txBox="1"/>
          <p:nvPr>
            <p:ph idx="1" type="body"/>
          </p:nvPr>
        </p:nvSpPr>
        <p:spPr>
          <a:xfrm rot="5400000">
            <a:off x="1266825" y="-352425"/>
            <a:ext cx="4400550" cy="60198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
              <a:defRPr/>
            </a:lvl1pPr>
            <a:lvl2pPr indent="-325755" lvl="1" marL="914400" algn="l">
              <a:lnSpc>
                <a:spcPct val="100000"/>
              </a:lnSpc>
              <a:spcBef>
                <a:spcPts val="360"/>
              </a:spcBef>
              <a:spcAft>
                <a:spcPts val="0"/>
              </a:spcAft>
              <a:buSzPts val="1530"/>
              <a:buChar char="•"/>
              <a:defRPr/>
            </a:lvl2pPr>
            <a:lvl3pPr indent="-331469" lvl="2" marL="1371600" algn="l">
              <a:lnSpc>
                <a:spcPct val="100000"/>
              </a:lnSpc>
              <a:spcBef>
                <a:spcPts val="360"/>
              </a:spcBef>
              <a:spcAft>
                <a:spcPts val="0"/>
              </a:spcAft>
              <a:buSzPts val="162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7" name="Google Shape;87;p35"/>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5"/>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5"/>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25"/>
          <p:cNvSpPr txBox="1"/>
          <p:nvPr>
            <p:ph type="ctrTitle"/>
          </p:nvPr>
        </p:nvSpPr>
        <p:spPr>
          <a:xfrm>
            <a:off x="685800" y="1597824"/>
            <a:ext cx="7772400" cy="1102519"/>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5"/>
          <p:cNvSpPr txBox="1"/>
          <p:nvPr>
            <p:ph idx="1" type="subTitle"/>
          </p:nvPr>
        </p:nvSpPr>
        <p:spPr>
          <a:xfrm>
            <a:off x="1371600" y="2914650"/>
            <a:ext cx="6400800" cy="1314450"/>
          </a:xfrm>
          <a:prstGeom prst="rect">
            <a:avLst/>
          </a:prstGeom>
          <a:noFill/>
          <a:ln>
            <a:noFill/>
          </a:ln>
        </p:spPr>
        <p:txBody>
          <a:bodyPr anchorCtr="0" anchor="t" bIns="47525" lIns="95075" spcFirstLastPara="1" rIns="95075" wrap="square" tIns="47525">
            <a:normAutofit/>
          </a:bodyPr>
          <a:lstStyle>
            <a:lvl1pPr lvl="0" algn="ctr">
              <a:lnSpc>
                <a:spcPct val="100000"/>
              </a:lnSpc>
              <a:spcBef>
                <a:spcPts val="680"/>
              </a:spcBef>
              <a:spcAft>
                <a:spcPts val="0"/>
              </a:spcAft>
              <a:buClr>
                <a:schemeClr val="lt1"/>
              </a:buClr>
              <a:buSzPts val="3400"/>
              <a:buNone/>
              <a:defRPr>
                <a:solidFill>
                  <a:schemeClr val="lt1"/>
                </a:solidFill>
              </a:defRPr>
            </a:lvl1pPr>
            <a:lvl2pPr lvl="1" algn="ctr">
              <a:lnSpc>
                <a:spcPct val="100000"/>
              </a:lnSpc>
              <a:spcBef>
                <a:spcPts val="580"/>
              </a:spcBef>
              <a:spcAft>
                <a:spcPts val="0"/>
              </a:spcAft>
              <a:buClr>
                <a:schemeClr val="lt1"/>
              </a:buClr>
              <a:buSzPts val="2900"/>
              <a:buNone/>
              <a:defRPr>
                <a:solidFill>
                  <a:schemeClr val="lt1"/>
                </a:solidFill>
              </a:defRPr>
            </a:lvl2pPr>
            <a:lvl3pPr lvl="2" algn="ctr">
              <a:lnSpc>
                <a:spcPct val="100000"/>
              </a:lnSpc>
              <a:spcBef>
                <a:spcPts val="500"/>
              </a:spcBef>
              <a:spcAft>
                <a:spcPts val="0"/>
              </a:spcAft>
              <a:buClr>
                <a:schemeClr val="lt1"/>
              </a:buClr>
              <a:buSzPts val="2500"/>
              <a:buNone/>
              <a:defRPr>
                <a:solidFill>
                  <a:schemeClr val="lt1"/>
                </a:solidFill>
              </a:defRPr>
            </a:lvl3pPr>
            <a:lvl4pPr lvl="3" algn="ctr">
              <a:lnSpc>
                <a:spcPct val="100000"/>
              </a:lnSpc>
              <a:spcBef>
                <a:spcPts val="400"/>
              </a:spcBef>
              <a:spcAft>
                <a:spcPts val="0"/>
              </a:spcAft>
              <a:buClr>
                <a:schemeClr val="lt1"/>
              </a:buClr>
              <a:buSzPts val="2000"/>
              <a:buNone/>
              <a:defRPr>
                <a:solidFill>
                  <a:schemeClr val="lt1"/>
                </a:solidFill>
              </a:defRPr>
            </a:lvl4pPr>
            <a:lvl5pPr lvl="4" algn="ctr">
              <a:lnSpc>
                <a:spcPct val="100000"/>
              </a:lnSpc>
              <a:spcBef>
                <a:spcPts val="400"/>
              </a:spcBef>
              <a:spcAft>
                <a:spcPts val="0"/>
              </a:spcAft>
              <a:buClr>
                <a:schemeClr val="lt1"/>
              </a:buClr>
              <a:buSzPts val="2000"/>
              <a:buNone/>
              <a:defRPr>
                <a:solidFill>
                  <a:schemeClr val="lt1"/>
                </a:solidFill>
              </a:defRPr>
            </a:lvl5pPr>
            <a:lvl6pPr lvl="5" algn="ctr">
              <a:lnSpc>
                <a:spcPct val="100000"/>
              </a:lnSpc>
              <a:spcBef>
                <a:spcPts val="400"/>
              </a:spcBef>
              <a:spcAft>
                <a:spcPts val="0"/>
              </a:spcAft>
              <a:buClr>
                <a:schemeClr val="lt1"/>
              </a:buClr>
              <a:buSzPts val="2000"/>
              <a:buNone/>
              <a:defRPr>
                <a:solidFill>
                  <a:schemeClr val="lt1"/>
                </a:solidFill>
              </a:defRPr>
            </a:lvl6pPr>
            <a:lvl7pPr lvl="6" algn="ctr">
              <a:lnSpc>
                <a:spcPct val="100000"/>
              </a:lnSpc>
              <a:spcBef>
                <a:spcPts val="400"/>
              </a:spcBef>
              <a:spcAft>
                <a:spcPts val="0"/>
              </a:spcAft>
              <a:buClr>
                <a:schemeClr val="lt1"/>
              </a:buClr>
              <a:buSzPts val="2000"/>
              <a:buNone/>
              <a:defRPr>
                <a:solidFill>
                  <a:schemeClr val="lt1"/>
                </a:solidFill>
              </a:defRPr>
            </a:lvl7pPr>
            <a:lvl8pPr lvl="7" algn="ctr">
              <a:lnSpc>
                <a:spcPct val="100000"/>
              </a:lnSpc>
              <a:spcBef>
                <a:spcPts val="400"/>
              </a:spcBef>
              <a:spcAft>
                <a:spcPts val="0"/>
              </a:spcAft>
              <a:buClr>
                <a:schemeClr val="lt1"/>
              </a:buClr>
              <a:buSzPts val="2000"/>
              <a:buNone/>
              <a:defRPr>
                <a:solidFill>
                  <a:schemeClr val="lt1"/>
                </a:solidFill>
              </a:defRPr>
            </a:lvl8pPr>
            <a:lvl9pPr lvl="8" algn="ctr">
              <a:lnSpc>
                <a:spcPct val="100000"/>
              </a:lnSpc>
              <a:spcBef>
                <a:spcPts val="400"/>
              </a:spcBef>
              <a:spcAft>
                <a:spcPts val="0"/>
              </a:spcAft>
              <a:buClr>
                <a:schemeClr val="lt1"/>
              </a:buClr>
              <a:buSzPts val="2000"/>
              <a:buNone/>
              <a:defRPr>
                <a:solidFill>
                  <a:schemeClr val="lt1"/>
                </a:solidFill>
              </a:defRPr>
            </a:lvl9pPr>
          </a:lstStyle>
          <a:p/>
        </p:txBody>
      </p:sp>
      <p:sp>
        <p:nvSpPr>
          <p:cNvPr id="99" name="Google Shape;99;p25"/>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5"/>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5"/>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36"/>
          <p:cNvSpPr txBox="1"/>
          <p:nvPr>
            <p:ph type="title"/>
          </p:nvPr>
        </p:nvSpPr>
        <p:spPr>
          <a:xfrm>
            <a:off x="457200" y="205979"/>
            <a:ext cx="8229600" cy="857250"/>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6"/>
          <p:cNvSpPr txBox="1"/>
          <p:nvPr>
            <p:ph idx="1" type="body"/>
          </p:nvPr>
        </p:nvSpPr>
        <p:spPr>
          <a:xfrm>
            <a:off x="457200" y="1200151"/>
            <a:ext cx="8229600" cy="3394472"/>
          </a:xfrm>
          <a:prstGeom prst="rect">
            <a:avLst/>
          </a:prstGeom>
          <a:noFill/>
          <a:ln>
            <a:noFill/>
          </a:ln>
        </p:spPr>
        <p:txBody>
          <a:bodyPr anchorCtr="0" anchor="t" bIns="47525" lIns="95075" spcFirstLastPara="1" rIns="95075" wrap="square" tIns="47525">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105" name="Google Shape;105;p36"/>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6"/>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6"/>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p37"/>
          <p:cNvSpPr txBox="1"/>
          <p:nvPr>
            <p:ph type="title"/>
          </p:nvPr>
        </p:nvSpPr>
        <p:spPr>
          <a:xfrm>
            <a:off x="722313" y="3305180"/>
            <a:ext cx="7772400" cy="1021557"/>
          </a:xfrm>
          <a:prstGeom prst="rect">
            <a:avLst/>
          </a:prstGeom>
          <a:noFill/>
          <a:ln>
            <a:noFill/>
          </a:ln>
        </p:spPr>
        <p:txBody>
          <a:bodyPr anchorCtr="0" anchor="t" bIns="47525" lIns="95075" spcFirstLastPara="1" rIns="95075" wrap="square" tIns="47525">
            <a:normAutofit/>
          </a:bodyPr>
          <a:lstStyle>
            <a:lvl1pPr lvl="0" algn="l">
              <a:lnSpc>
                <a:spcPct val="100000"/>
              </a:lnSpc>
              <a:spcBef>
                <a:spcPts val="0"/>
              </a:spcBef>
              <a:spcAft>
                <a:spcPts val="0"/>
              </a:spcAft>
              <a:buClr>
                <a:schemeClr val="lt1"/>
              </a:buClr>
              <a:buSzPts val="4200"/>
              <a:buFont typeface="Calibri"/>
              <a:buNone/>
              <a:defRPr b="1" sz="4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7"/>
          <p:cNvSpPr txBox="1"/>
          <p:nvPr>
            <p:ph idx="1" type="body"/>
          </p:nvPr>
        </p:nvSpPr>
        <p:spPr>
          <a:xfrm>
            <a:off x="722313" y="2180035"/>
            <a:ext cx="7772400" cy="1125140"/>
          </a:xfrm>
          <a:prstGeom prst="rect">
            <a:avLst/>
          </a:prstGeom>
          <a:noFill/>
          <a:ln>
            <a:noFill/>
          </a:ln>
        </p:spPr>
        <p:txBody>
          <a:bodyPr anchorCtr="0" anchor="b" bIns="47525" lIns="95075" spcFirstLastPara="1" rIns="95075" wrap="square" tIns="47525">
            <a:normAutofit/>
          </a:bodyPr>
          <a:lstStyle>
            <a:lvl1pPr indent="-228600" lvl="0" marL="457200" algn="l">
              <a:lnSpc>
                <a:spcPct val="100000"/>
              </a:lnSpc>
              <a:spcBef>
                <a:spcPts val="400"/>
              </a:spcBef>
              <a:spcAft>
                <a:spcPts val="0"/>
              </a:spcAft>
              <a:buClr>
                <a:schemeClr val="lt1"/>
              </a:buClr>
              <a:buSzPts val="2000"/>
              <a:buNone/>
              <a:defRPr sz="2000">
                <a:solidFill>
                  <a:schemeClr val="lt1"/>
                </a:solidFill>
              </a:defRPr>
            </a:lvl1pPr>
            <a:lvl2pPr indent="-228600" lvl="1" marL="914400" algn="l">
              <a:lnSpc>
                <a:spcPct val="100000"/>
              </a:lnSpc>
              <a:spcBef>
                <a:spcPts val="380"/>
              </a:spcBef>
              <a:spcAft>
                <a:spcPts val="0"/>
              </a:spcAft>
              <a:buClr>
                <a:schemeClr val="lt1"/>
              </a:buClr>
              <a:buSzPts val="1900"/>
              <a:buNone/>
              <a:defRPr sz="1900">
                <a:solidFill>
                  <a:schemeClr val="lt1"/>
                </a:solidFill>
              </a:defRPr>
            </a:lvl2pPr>
            <a:lvl3pPr indent="-228600" lvl="2" marL="1371600" algn="l">
              <a:lnSpc>
                <a:spcPct val="100000"/>
              </a:lnSpc>
              <a:spcBef>
                <a:spcPts val="340"/>
              </a:spcBef>
              <a:spcAft>
                <a:spcPts val="0"/>
              </a:spcAft>
              <a:buClr>
                <a:schemeClr val="lt1"/>
              </a:buClr>
              <a:buSzPts val="1700"/>
              <a:buNone/>
              <a:defRPr sz="17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80"/>
              </a:spcBef>
              <a:spcAft>
                <a:spcPts val="0"/>
              </a:spcAft>
              <a:buClr>
                <a:schemeClr val="lt1"/>
              </a:buClr>
              <a:buSzPts val="1400"/>
              <a:buNone/>
              <a:defRPr sz="1400">
                <a:solidFill>
                  <a:schemeClr val="lt1"/>
                </a:solidFill>
              </a:defRPr>
            </a:lvl5pPr>
            <a:lvl6pPr indent="-228600" lvl="5" marL="2743200" algn="l">
              <a:lnSpc>
                <a:spcPct val="100000"/>
              </a:lnSpc>
              <a:spcBef>
                <a:spcPts val="280"/>
              </a:spcBef>
              <a:spcAft>
                <a:spcPts val="0"/>
              </a:spcAft>
              <a:buClr>
                <a:schemeClr val="lt1"/>
              </a:buClr>
              <a:buSzPts val="1400"/>
              <a:buNone/>
              <a:defRPr sz="1400">
                <a:solidFill>
                  <a:schemeClr val="lt1"/>
                </a:solidFill>
              </a:defRPr>
            </a:lvl6pPr>
            <a:lvl7pPr indent="-228600" lvl="6" marL="3200400" algn="l">
              <a:lnSpc>
                <a:spcPct val="100000"/>
              </a:lnSpc>
              <a:spcBef>
                <a:spcPts val="280"/>
              </a:spcBef>
              <a:spcAft>
                <a:spcPts val="0"/>
              </a:spcAft>
              <a:buClr>
                <a:schemeClr val="lt1"/>
              </a:buClr>
              <a:buSzPts val="1400"/>
              <a:buNone/>
              <a:defRPr sz="1400">
                <a:solidFill>
                  <a:schemeClr val="lt1"/>
                </a:solidFill>
              </a:defRPr>
            </a:lvl7pPr>
            <a:lvl8pPr indent="-228600" lvl="7" marL="3657600" algn="l">
              <a:lnSpc>
                <a:spcPct val="100000"/>
              </a:lnSpc>
              <a:spcBef>
                <a:spcPts val="280"/>
              </a:spcBef>
              <a:spcAft>
                <a:spcPts val="0"/>
              </a:spcAft>
              <a:buClr>
                <a:schemeClr val="lt1"/>
              </a:buClr>
              <a:buSzPts val="1400"/>
              <a:buNone/>
              <a:defRPr sz="1400">
                <a:solidFill>
                  <a:schemeClr val="lt1"/>
                </a:solidFill>
              </a:defRPr>
            </a:lvl8pPr>
            <a:lvl9pPr indent="-228600" lvl="8" marL="4114800" algn="l">
              <a:lnSpc>
                <a:spcPct val="100000"/>
              </a:lnSpc>
              <a:spcBef>
                <a:spcPts val="280"/>
              </a:spcBef>
              <a:spcAft>
                <a:spcPts val="0"/>
              </a:spcAft>
              <a:buClr>
                <a:schemeClr val="lt1"/>
              </a:buClr>
              <a:buSzPts val="1400"/>
              <a:buNone/>
              <a:defRPr sz="1400">
                <a:solidFill>
                  <a:schemeClr val="lt1"/>
                </a:solidFill>
              </a:defRPr>
            </a:lvl9pPr>
          </a:lstStyle>
          <a:p/>
        </p:txBody>
      </p:sp>
      <p:sp>
        <p:nvSpPr>
          <p:cNvPr id="111" name="Google Shape;111;p37"/>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37"/>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7"/>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38"/>
          <p:cNvSpPr txBox="1"/>
          <p:nvPr>
            <p:ph type="title"/>
          </p:nvPr>
        </p:nvSpPr>
        <p:spPr>
          <a:xfrm>
            <a:off x="457200" y="205979"/>
            <a:ext cx="8229600" cy="857250"/>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8"/>
          <p:cNvSpPr txBox="1"/>
          <p:nvPr>
            <p:ph idx="1" type="body"/>
          </p:nvPr>
        </p:nvSpPr>
        <p:spPr>
          <a:xfrm>
            <a:off x="457200" y="1200151"/>
            <a:ext cx="4038600" cy="3394472"/>
          </a:xfrm>
          <a:prstGeom prst="rect">
            <a:avLst/>
          </a:prstGeom>
          <a:noFill/>
          <a:ln>
            <a:noFill/>
          </a:ln>
        </p:spPr>
        <p:txBody>
          <a:bodyPr anchorCtr="0" anchor="t" bIns="47525" lIns="95075" spcFirstLastPara="1" rIns="95075" wrap="square" tIns="47525">
            <a:normAutofit/>
          </a:bodyPr>
          <a:lstStyle>
            <a:lvl1pPr indent="-412750" lvl="0" marL="457200" algn="l">
              <a:lnSpc>
                <a:spcPct val="100000"/>
              </a:lnSpc>
              <a:spcBef>
                <a:spcPts val="580"/>
              </a:spcBef>
              <a:spcAft>
                <a:spcPts val="0"/>
              </a:spcAft>
              <a:buClr>
                <a:schemeClr val="lt1"/>
              </a:buClr>
              <a:buSzPts val="2900"/>
              <a:buChar char="•"/>
              <a:defRPr sz="2900"/>
            </a:lvl1pPr>
            <a:lvl2pPr indent="-387350" lvl="1" marL="914400" algn="l">
              <a:lnSpc>
                <a:spcPct val="100000"/>
              </a:lnSpc>
              <a:spcBef>
                <a:spcPts val="500"/>
              </a:spcBef>
              <a:spcAft>
                <a:spcPts val="0"/>
              </a:spcAft>
              <a:buClr>
                <a:schemeClr val="lt1"/>
              </a:buClr>
              <a:buSzPts val="2500"/>
              <a:buChar char="–"/>
              <a:defRPr sz="2500"/>
            </a:lvl2pPr>
            <a:lvl3pPr indent="-355600" lvl="2" marL="1371600" algn="l">
              <a:lnSpc>
                <a:spcPct val="100000"/>
              </a:lnSpc>
              <a:spcBef>
                <a:spcPts val="400"/>
              </a:spcBef>
              <a:spcAft>
                <a:spcPts val="0"/>
              </a:spcAft>
              <a:buClr>
                <a:schemeClr val="lt1"/>
              </a:buClr>
              <a:buSzPts val="2000"/>
              <a:buChar char="•"/>
              <a:defRPr sz="2000"/>
            </a:lvl3pPr>
            <a:lvl4pPr indent="-349250" lvl="3" marL="1828800" algn="l">
              <a:lnSpc>
                <a:spcPct val="100000"/>
              </a:lnSpc>
              <a:spcBef>
                <a:spcPts val="380"/>
              </a:spcBef>
              <a:spcAft>
                <a:spcPts val="0"/>
              </a:spcAft>
              <a:buClr>
                <a:schemeClr val="lt1"/>
              </a:buClr>
              <a:buSzPts val="1900"/>
              <a:buChar char="–"/>
              <a:defRPr sz="1900"/>
            </a:lvl4pPr>
            <a:lvl5pPr indent="-349250" lvl="4" marL="2286000" algn="l">
              <a:lnSpc>
                <a:spcPct val="100000"/>
              </a:lnSpc>
              <a:spcBef>
                <a:spcPts val="380"/>
              </a:spcBef>
              <a:spcAft>
                <a:spcPts val="0"/>
              </a:spcAft>
              <a:buClr>
                <a:schemeClr val="lt1"/>
              </a:buClr>
              <a:buSzPts val="1900"/>
              <a:buChar char="»"/>
              <a:defRPr sz="1900"/>
            </a:lvl5pPr>
            <a:lvl6pPr indent="-349250" lvl="5" marL="2743200" algn="l">
              <a:lnSpc>
                <a:spcPct val="100000"/>
              </a:lnSpc>
              <a:spcBef>
                <a:spcPts val="380"/>
              </a:spcBef>
              <a:spcAft>
                <a:spcPts val="0"/>
              </a:spcAft>
              <a:buClr>
                <a:schemeClr val="lt1"/>
              </a:buClr>
              <a:buSzPts val="1900"/>
              <a:buChar char="•"/>
              <a:defRPr sz="1900"/>
            </a:lvl6pPr>
            <a:lvl7pPr indent="-349250" lvl="6" marL="3200400" algn="l">
              <a:lnSpc>
                <a:spcPct val="100000"/>
              </a:lnSpc>
              <a:spcBef>
                <a:spcPts val="380"/>
              </a:spcBef>
              <a:spcAft>
                <a:spcPts val="0"/>
              </a:spcAft>
              <a:buClr>
                <a:schemeClr val="lt1"/>
              </a:buClr>
              <a:buSzPts val="1900"/>
              <a:buChar char="•"/>
              <a:defRPr sz="1900"/>
            </a:lvl7pPr>
            <a:lvl8pPr indent="-349250" lvl="7" marL="3657600" algn="l">
              <a:lnSpc>
                <a:spcPct val="100000"/>
              </a:lnSpc>
              <a:spcBef>
                <a:spcPts val="380"/>
              </a:spcBef>
              <a:spcAft>
                <a:spcPts val="0"/>
              </a:spcAft>
              <a:buClr>
                <a:schemeClr val="lt1"/>
              </a:buClr>
              <a:buSzPts val="1900"/>
              <a:buChar char="•"/>
              <a:defRPr sz="1900"/>
            </a:lvl8pPr>
            <a:lvl9pPr indent="-349250" lvl="8" marL="4114800" algn="l">
              <a:lnSpc>
                <a:spcPct val="100000"/>
              </a:lnSpc>
              <a:spcBef>
                <a:spcPts val="380"/>
              </a:spcBef>
              <a:spcAft>
                <a:spcPts val="0"/>
              </a:spcAft>
              <a:buClr>
                <a:schemeClr val="lt1"/>
              </a:buClr>
              <a:buSzPts val="1900"/>
              <a:buChar char="•"/>
              <a:defRPr sz="1900"/>
            </a:lvl9pPr>
          </a:lstStyle>
          <a:p/>
        </p:txBody>
      </p:sp>
      <p:sp>
        <p:nvSpPr>
          <p:cNvPr id="117" name="Google Shape;117;p38"/>
          <p:cNvSpPr txBox="1"/>
          <p:nvPr>
            <p:ph idx="2" type="body"/>
          </p:nvPr>
        </p:nvSpPr>
        <p:spPr>
          <a:xfrm>
            <a:off x="4648200" y="1200151"/>
            <a:ext cx="4038600" cy="3394472"/>
          </a:xfrm>
          <a:prstGeom prst="rect">
            <a:avLst/>
          </a:prstGeom>
          <a:noFill/>
          <a:ln>
            <a:noFill/>
          </a:ln>
        </p:spPr>
        <p:txBody>
          <a:bodyPr anchorCtr="0" anchor="t" bIns="47525" lIns="95075" spcFirstLastPara="1" rIns="95075" wrap="square" tIns="47525">
            <a:normAutofit/>
          </a:bodyPr>
          <a:lstStyle>
            <a:lvl1pPr indent="-412750" lvl="0" marL="457200" algn="l">
              <a:lnSpc>
                <a:spcPct val="100000"/>
              </a:lnSpc>
              <a:spcBef>
                <a:spcPts val="580"/>
              </a:spcBef>
              <a:spcAft>
                <a:spcPts val="0"/>
              </a:spcAft>
              <a:buClr>
                <a:schemeClr val="lt1"/>
              </a:buClr>
              <a:buSzPts val="2900"/>
              <a:buChar char="•"/>
              <a:defRPr sz="2900"/>
            </a:lvl1pPr>
            <a:lvl2pPr indent="-387350" lvl="1" marL="914400" algn="l">
              <a:lnSpc>
                <a:spcPct val="100000"/>
              </a:lnSpc>
              <a:spcBef>
                <a:spcPts val="500"/>
              </a:spcBef>
              <a:spcAft>
                <a:spcPts val="0"/>
              </a:spcAft>
              <a:buClr>
                <a:schemeClr val="lt1"/>
              </a:buClr>
              <a:buSzPts val="2500"/>
              <a:buChar char="–"/>
              <a:defRPr sz="2500"/>
            </a:lvl2pPr>
            <a:lvl3pPr indent="-355600" lvl="2" marL="1371600" algn="l">
              <a:lnSpc>
                <a:spcPct val="100000"/>
              </a:lnSpc>
              <a:spcBef>
                <a:spcPts val="400"/>
              </a:spcBef>
              <a:spcAft>
                <a:spcPts val="0"/>
              </a:spcAft>
              <a:buClr>
                <a:schemeClr val="lt1"/>
              </a:buClr>
              <a:buSzPts val="2000"/>
              <a:buChar char="•"/>
              <a:defRPr sz="2000"/>
            </a:lvl3pPr>
            <a:lvl4pPr indent="-349250" lvl="3" marL="1828800" algn="l">
              <a:lnSpc>
                <a:spcPct val="100000"/>
              </a:lnSpc>
              <a:spcBef>
                <a:spcPts val="380"/>
              </a:spcBef>
              <a:spcAft>
                <a:spcPts val="0"/>
              </a:spcAft>
              <a:buClr>
                <a:schemeClr val="lt1"/>
              </a:buClr>
              <a:buSzPts val="1900"/>
              <a:buChar char="–"/>
              <a:defRPr sz="1900"/>
            </a:lvl4pPr>
            <a:lvl5pPr indent="-349250" lvl="4" marL="2286000" algn="l">
              <a:lnSpc>
                <a:spcPct val="100000"/>
              </a:lnSpc>
              <a:spcBef>
                <a:spcPts val="380"/>
              </a:spcBef>
              <a:spcAft>
                <a:spcPts val="0"/>
              </a:spcAft>
              <a:buClr>
                <a:schemeClr val="lt1"/>
              </a:buClr>
              <a:buSzPts val="1900"/>
              <a:buChar char="»"/>
              <a:defRPr sz="1900"/>
            </a:lvl5pPr>
            <a:lvl6pPr indent="-349250" lvl="5" marL="2743200" algn="l">
              <a:lnSpc>
                <a:spcPct val="100000"/>
              </a:lnSpc>
              <a:spcBef>
                <a:spcPts val="380"/>
              </a:spcBef>
              <a:spcAft>
                <a:spcPts val="0"/>
              </a:spcAft>
              <a:buClr>
                <a:schemeClr val="lt1"/>
              </a:buClr>
              <a:buSzPts val="1900"/>
              <a:buChar char="•"/>
              <a:defRPr sz="1900"/>
            </a:lvl6pPr>
            <a:lvl7pPr indent="-349250" lvl="6" marL="3200400" algn="l">
              <a:lnSpc>
                <a:spcPct val="100000"/>
              </a:lnSpc>
              <a:spcBef>
                <a:spcPts val="380"/>
              </a:spcBef>
              <a:spcAft>
                <a:spcPts val="0"/>
              </a:spcAft>
              <a:buClr>
                <a:schemeClr val="lt1"/>
              </a:buClr>
              <a:buSzPts val="1900"/>
              <a:buChar char="•"/>
              <a:defRPr sz="1900"/>
            </a:lvl7pPr>
            <a:lvl8pPr indent="-349250" lvl="7" marL="3657600" algn="l">
              <a:lnSpc>
                <a:spcPct val="100000"/>
              </a:lnSpc>
              <a:spcBef>
                <a:spcPts val="380"/>
              </a:spcBef>
              <a:spcAft>
                <a:spcPts val="0"/>
              </a:spcAft>
              <a:buClr>
                <a:schemeClr val="lt1"/>
              </a:buClr>
              <a:buSzPts val="1900"/>
              <a:buChar char="•"/>
              <a:defRPr sz="1900"/>
            </a:lvl8pPr>
            <a:lvl9pPr indent="-349250" lvl="8" marL="4114800" algn="l">
              <a:lnSpc>
                <a:spcPct val="100000"/>
              </a:lnSpc>
              <a:spcBef>
                <a:spcPts val="380"/>
              </a:spcBef>
              <a:spcAft>
                <a:spcPts val="0"/>
              </a:spcAft>
              <a:buClr>
                <a:schemeClr val="lt1"/>
              </a:buClr>
              <a:buSzPts val="1900"/>
              <a:buChar char="•"/>
              <a:defRPr sz="1900"/>
            </a:lvl9pPr>
          </a:lstStyle>
          <a:p/>
        </p:txBody>
      </p:sp>
      <p:sp>
        <p:nvSpPr>
          <p:cNvPr id="118" name="Google Shape;118;p38"/>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38"/>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8"/>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p39"/>
          <p:cNvSpPr txBox="1"/>
          <p:nvPr>
            <p:ph type="title"/>
          </p:nvPr>
        </p:nvSpPr>
        <p:spPr>
          <a:xfrm>
            <a:off x="457200" y="205979"/>
            <a:ext cx="8229600" cy="857250"/>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4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39"/>
          <p:cNvSpPr txBox="1"/>
          <p:nvPr>
            <p:ph idx="1" type="body"/>
          </p:nvPr>
        </p:nvSpPr>
        <p:spPr>
          <a:xfrm>
            <a:off x="457200" y="1151335"/>
            <a:ext cx="4040188" cy="479822"/>
          </a:xfrm>
          <a:prstGeom prst="rect">
            <a:avLst/>
          </a:prstGeom>
          <a:noFill/>
          <a:ln>
            <a:noFill/>
          </a:ln>
        </p:spPr>
        <p:txBody>
          <a:bodyPr anchorCtr="0" anchor="b" bIns="47525" lIns="95075" spcFirstLastPara="1" rIns="95075" wrap="square" tIns="47525">
            <a:normAutofit/>
          </a:bodyPr>
          <a:lstStyle>
            <a:lvl1pPr indent="-228600" lvl="0" marL="457200" algn="l">
              <a:lnSpc>
                <a:spcPct val="100000"/>
              </a:lnSpc>
              <a:spcBef>
                <a:spcPts val="500"/>
              </a:spcBef>
              <a:spcAft>
                <a:spcPts val="0"/>
              </a:spcAft>
              <a:buClr>
                <a:schemeClr val="lt1"/>
              </a:buClr>
              <a:buSzPts val="2500"/>
              <a:buNone/>
              <a:defRPr b="1" sz="2500"/>
            </a:lvl1pPr>
            <a:lvl2pPr indent="-228600" lvl="1" marL="914400" algn="l">
              <a:lnSpc>
                <a:spcPct val="100000"/>
              </a:lnSpc>
              <a:spcBef>
                <a:spcPts val="400"/>
              </a:spcBef>
              <a:spcAft>
                <a:spcPts val="0"/>
              </a:spcAft>
              <a:buClr>
                <a:schemeClr val="lt1"/>
              </a:buClr>
              <a:buSzPts val="2000"/>
              <a:buNone/>
              <a:defRPr b="1" sz="2000"/>
            </a:lvl2pPr>
            <a:lvl3pPr indent="-228600" lvl="2" marL="1371600" algn="l">
              <a:lnSpc>
                <a:spcPct val="100000"/>
              </a:lnSpc>
              <a:spcBef>
                <a:spcPts val="380"/>
              </a:spcBef>
              <a:spcAft>
                <a:spcPts val="0"/>
              </a:spcAft>
              <a:buClr>
                <a:schemeClr val="lt1"/>
              </a:buClr>
              <a:buSzPts val="1900"/>
              <a:buNone/>
              <a:defRPr b="1" sz="1900"/>
            </a:lvl3pPr>
            <a:lvl4pPr indent="-228600" lvl="3" marL="1828800" algn="l">
              <a:lnSpc>
                <a:spcPct val="100000"/>
              </a:lnSpc>
              <a:spcBef>
                <a:spcPts val="340"/>
              </a:spcBef>
              <a:spcAft>
                <a:spcPts val="0"/>
              </a:spcAft>
              <a:buClr>
                <a:schemeClr val="lt1"/>
              </a:buClr>
              <a:buSzPts val="1700"/>
              <a:buNone/>
              <a:defRPr b="1" sz="1700"/>
            </a:lvl4pPr>
            <a:lvl5pPr indent="-228600" lvl="4" marL="2286000" algn="l">
              <a:lnSpc>
                <a:spcPct val="100000"/>
              </a:lnSpc>
              <a:spcBef>
                <a:spcPts val="340"/>
              </a:spcBef>
              <a:spcAft>
                <a:spcPts val="0"/>
              </a:spcAft>
              <a:buClr>
                <a:schemeClr val="lt1"/>
              </a:buClr>
              <a:buSzPts val="1700"/>
              <a:buNone/>
              <a:defRPr b="1" sz="1700"/>
            </a:lvl5pPr>
            <a:lvl6pPr indent="-228600" lvl="5" marL="2743200" algn="l">
              <a:lnSpc>
                <a:spcPct val="100000"/>
              </a:lnSpc>
              <a:spcBef>
                <a:spcPts val="340"/>
              </a:spcBef>
              <a:spcAft>
                <a:spcPts val="0"/>
              </a:spcAft>
              <a:buClr>
                <a:schemeClr val="lt1"/>
              </a:buClr>
              <a:buSzPts val="1700"/>
              <a:buNone/>
              <a:defRPr b="1" sz="1700"/>
            </a:lvl6pPr>
            <a:lvl7pPr indent="-228600" lvl="6" marL="3200400" algn="l">
              <a:lnSpc>
                <a:spcPct val="100000"/>
              </a:lnSpc>
              <a:spcBef>
                <a:spcPts val="340"/>
              </a:spcBef>
              <a:spcAft>
                <a:spcPts val="0"/>
              </a:spcAft>
              <a:buClr>
                <a:schemeClr val="lt1"/>
              </a:buClr>
              <a:buSzPts val="1700"/>
              <a:buNone/>
              <a:defRPr b="1" sz="1700"/>
            </a:lvl7pPr>
            <a:lvl8pPr indent="-228600" lvl="7" marL="3657600" algn="l">
              <a:lnSpc>
                <a:spcPct val="100000"/>
              </a:lnSpc>
              <a:spcBef>
                <a:spcPts val="340"/>
              </a:spcBef>
              <a:spcAft>
                <a:spcPts val="0"/>
              </a:spcAft>
              <a:buClr>
                <a:schemeClr val="lt1"/>
              </a:buClr>
              <a:buSzPts val="1700"/>
              <a:buNone/>
              <a:defRPr b="1" sz="1700"/>
            </a:lvl8pPr>
            <a:lvl9pPr indent="-228600" lvl="8" marL="4114800" algn="l">
              <a:lnSpc>
                <a:spcPct val="100000"/>
              </a:lnSpc>
              <a:spcBef>
                <a:spcPts val="340"/>
              </a:spcBef>
              <a:spcAft>
                <a:spcPts val="0"/>
              </a:spcAft>
              <a:buClr>
                <a:schemeClr val="lt1"/>
              </a:buClr>
              <a:buSzPts val="1700"/>
              <a:buNone/>
              <a:defRPr b="1" sz="1700"/>
            </a:lvl9pPr>
          </a:lstStyle>
          <a:p/>
        </p:txBody>
      </p:sp>
      <p:sp>
        <p:nvSpPr>
          <p:cNvPr id="124" name="Google Shape;124;p39"/>
          <p:cNvSpPr txBox="1"/>
          <p:nvPr>
            <p:ph idx="2" type="body"/>
          </p:nvPr>
        </p:nvSpPr>
        <p:spPr>
          <a:xfrm>
            <a:off x="457200" y="1631156"/>
            <a:ext cx="4040188" cy="2963466"/>
          </a:xfrm>
          <a:prstGeom prst="rect">
            <a:avLst/>
          </a:prstGeom>
          <a:noFill/>
          <a:ln>
            <a:noFill/>
          </a:ln>
        </p:spPr>
        <p:txBody>
          <a:bodyPr anchorCtr="0" anchor="t" bIns="47525" lIns="95075" spcFirstLastPara="1" rIns="95075" wrap="square" tIns="47525">
            <a:normAutofit/>
          </a:bodyPr>
          <a:lstStyle>
            <a:lvl1pPr indent="-387350" lvl="0" marL="457200" algn="l">
              <a:lnSpc>
                <a:spcPct val="100000"/>
              </a:lnSpc>
              <a:spcBef>
                <a:spcPts val="500"/>
              </a:spcBef>
              <a:spcAft>
                <a:spcPts val="0"/>
              </a:spcAft>
              <a:buClr>
                <a:schemeClr val="lt1"/>
              </a:buClr>
              <a:buSzPts val="2500"/>
              <a:buChar char="•"/>
              <a:defRPr sz="2500"/>
            </a:lvl1pPr>
            <a:lvl2pPr indent="-355600" lvl="1" marL="914400" algn="l">
              <a:lnSpc>
                <a:spcPct val="100000"/>
              </a:lnSpc>
              <a:spcBef>
                <a:spcPts val="400"/>
              </a:spcBef>
              <a:spcAft>
                <a:spcPts val="0"/>
              </a:spcAft>
              <a:buClr>
                <a:schemeClr val="lt1"/>
              </a:buClr>
              <a:buSzPts val="2000"/>
              <a:buChar char="–"/>
              <a:defRPr sz="2000"/>
            </a:lvl2pPr>
            <a:lvl3pPr indent="-349250" lvl="2" marL="1371600" algn="l">
              <a:lnSpc>
                <a:spcPct val="100000"/>
              </a:lnSpc>
              <a:spcBef>
                <a:spcPts val="380"/>
              </a:spcBef>
              <a:spcAft>
                <a:spcPts val="0"/>
              </a:spcAft>
              <a:buClr>
                <a:schemeClr val="lt1"/>
              </a:buClr>
              <a:buSzPts val="1900"/>
              <a:buChar char="•"/>
              <a:defRPr sz="1900"/>
            </a:lvl3pPr>
            <a:lvl4pPr indent="-336550" lvl="3" marL="1828800" algn="l">
              <a:lnSpc>
                <a:spcPct val="100000"/>
              </a:lnSpc>
              <a:spcBef>
                <a:spcPts val="340"/>
              </a:spcBef>
              <a:spcAft>
                <a:spcPts val="0"/>
              </a:spcAft>
              <a:buClr>
                <a:schemeClr val="lt1"/>
              </a:buClr>
              <a:buSzPts val="1700"/>
              <a:buChar char="–"/>
              <a:defRPr sz="1700"/>
            </a:lvl4pPr>
            <a:lvl5pPr indent="-336550" lvl="4" marL="2286000" algn="l">
              <a:lnSpc>
                <a:spcPct val="100000"/>
              </a:lnSpc>
              <a:spcBef>
                <a:spcPts val="340"/>
              </a:spcBef>
              <a:spcAft>
                <a:spcPts val="0"/>
              </a:spcAft>
              <a:buClr>
                <a:schemeClr val="lt1"/>
              </a:buClr>
              <a:buSzPts val="1700"/>
              <a:buChar char="»"/>
              <a:defRPr sz="1700"/>
            </a:lvl5pPr>
            <a:lvl6pPr indent="-336550" lvl="5" marL="2743200" algn="l">
              <a:lnSpc>
                <a:spcPct val="100000"/>
              </a:lnSpc>
              <a:spcBef>
                <a:spcPts val="340"/>
              </a:spcBef>
              <a:spcAft>
                <a:spcPts val="0"/>
              </a:spcAft>
              <a:buClr>
                <a:schemeClr val="lt1"/>
              </a:buClr>
              <a:buSzPts val="1700"/>
              <a:buChar char="•"/>
              <a:defRPr sz="1700"/>
            </a:lvl6pPr>
            <a:lvl7pPr indent="-336550" lvl="6" marL="3200400" algn="l">
              <a:lnSpc>
                <a:spcPct val="100000"/>
              </a:lnSpc>
              <a:spcBef>
                <a:spcPts val="340"/>
              </a:spcBef>
              <a:spcAft>
                <a:spcPts val="0"/>
              </a:spcAft>
              <a:buClr>
                <a:schemeClr val="lt1"/>
              </a:buClr>
              <a:buSzPts val="1700"/>
              <a:buChar char="•"/>
              <a:defRPr sz="1700"/>
            </a:lvl7pPr>
            <a:lvl8pPr indent="-336550" lvl="7" marL="3657600" algn="l">
              <a:lnSpc>
                <a:spcPct val="100000"/>
              </a:lnSpc>
              <a:spcBef>
                <a:spcPts val="340"/>
              </a:spcBef>
              <a:spcAft>
                <a:spcPts val="0"/>
              </a:spcAft>
              <a:buClr>
                <a:schemeClr val="lt1"/>
              </a:buClr>
              <a:buSzPts val="1700"/>
              <a:buChar char="•"/>
              <a:defRPr sz="1700"/>
            </a:lvl8pPr>
            <a:lvl9pPr indent="-336550" lvl="8" marL="4114800" algn="l">
              <a:lnSpc>
                <a:spcPct val="100000"/>
              </a:lnSpc>
              <a:spcBef>
                <a:spcPts val="340"/>
              </a:spcBef>
              <a:spcAft>
                <a:spcPts val="0"/>
              </a:spcAft>
              <a:buClr>
                <a:schemeClr val="lt1"/>
              </a:buClr>
              <a:buSzPts val="1700"/>
              <a:buChar char="•"/>
              <a:defRPr sz="1700"/>
            </a:lvl9pPr>
          </a:lstStyle>
          <a:p/>
        </p:txBody>
      </p:sp>
      <p:sp>
        <p:nvSpPr>
          <p:cNvPr id="125" name="Google Shape;125;p39"/>
          <p:cNvSpPr txBox="1"/>
          <p:nvPr>
            <p:ph idx="3" type="body"/>
          </p:nvPr>
        </p:nvSpPr>
        <p:spPr>
          <a:xfrm>
            <a:off x="4645033" y="1151335"/>
            <a:ext cx="4041775" cy="479822"/>
          </a:xfrm>
          <a:prstGeom prst="rect">
            <a:avLst/>
          </a:prstGeom>
          <a:noFill/>
          <a:ln>
            <a:noFill/>
          </a:ln>
        </p:spPr>
        <p:txBody>
          <a:bodyPr anchorCtr="0" anchor="b" bIns="47525" lIns="95075" spcFirstLastPara="1" rIns="95075" wrap="square" tIns="47525">
            <a:normAutofit/>
          </a:bodyPr>
          <a:lstStyle>
            <a:lvl1pPr indent="-228600" lvl="0" marL="457200" algn="l">
              <a:lnSpc>
                <a:spcPct val="100000"/>
              </a:lnSpc>
              <a:spcBef>
                <a:spcPts val="500"/>
              </a:spcBef>
              <a:spcAft>
                <a:spcPts val="0"/>
              </a:spcAft>
              <a:buClr>
                <a:schemeClr val="lt1"/>
              </a:buClr>
              <a:buSzPts val="2500"/>
              <a:buNone/>
              <a:defRPr b="1" sz="2500"/>
            </a:lvl1pPr>
            <a:lvl2pPr indent="-228600" lvl="1" marL="914400" algn="l">
              <a:lnSpc>
                <a:spcPct val="100000"/>
              </a:lnSpc>
              <a:spcBef>
                <a:spcPts val="400"/>
              </a:spcBef>
              <a:spcAft>
                <a:spcPts val="0"/>
              </a:spcAft>
              <a:buClr>
                <a:schemeClr val="lt1"/>
              </a:buClr>
              <a:buSzPts val="2000"/>
              <a:buNone/>
              <a:defRPr b="1" sz="2000"/>
            </a:lvl2pPr>
            <a:lvl3pPr indent="-228600" lvl="2" marL="1371600" algn="l">
              <a:lnSpc>
                <a:spcPct val="100000"/>
              </a:lnSpc>
              <a:spcBef>
                <a:spcPts val="380"/>
              </a:spcBef>
              <a:spcAft>
                <a:spcPts val="0"/>
              </a:spcAft>
              <a:buClr>
                <a:schemeClr val="lt1"/>
              </a:buClr>
              <a:buSzPts val="1900"/>
              <a:buNone/>
              <a:defRPr b="1" sz="1900"/>
            </a:lvl3pPr>
            <a:lvl4pPr indent="-228600" lvl="3" marL="1828800" algn="l">
              <a:lnSpc>
                <a:spcPct val="100000"/>
              </a:lnSpc>
              <a:spcBef>
                <a:spcPts val="340"/>
              </a:spcBef>
              <a:spcAft>
                <a:spcPts val="0"/>
              </a:spcAft>
              <a:buClr>
                <a:schemeClr val="lt1"/>
              </a:buClr>
              <a:buSzPts val="1700"/>
              <a:buNone/>
              <a:defRPr b="1" sz="1700"/>
            </a:lvl4pPr>
            <a:lvl5pPr indent="-228600" lvl="4" marL="2286000" algn="l">
              <a:lnSpc>
                <a:spcPct val="100000"/>
              </a:lnSpc>
              <a:spcBef>
                <a:spcPts val="340"/>
              </a:spcBef>
              <a:spcAft>
                <a:spcPts val="0"/>
              </a:spcAft>
              <a:buClr>
                <a:schemeClr val="lt1"/>
              </a:buClr>
              <a:buSzPts val="1700"/>
              <a:buNone/>
              <a:defRPr b="1" sz="1700"/>
            </a:lvl5pPr>
            <a:lvl6pPr indent="-228600" lvl="5" marL="2743200" algn="l">
              <a:lnSpc>
                <a:spcPct val="100000"/>
              </a:lnSpc>
              <a:spcBef>
                <a:spcPts val="340"/>
              </a:spcBef>
              <a:spcAft>
                <a:spcPts val="0"/>
              </a:spcAft>
              <a:buClr>
                <a:schemeClr val="lt1"/>
              </a:buClr>
              <a:buSzPts val="1700"/>
              <a:buNone/>
              <a:defRPr b="1" sz="1700"/>
            </a:lvl6pPr>
            <a:lvl7pPr indent="-228600" lvl="6" marL="3200400" algn="l">
              <a:lnSpc>
                <a:spcPct val="100000"/>
              </a:lnSpc>
              <a:spcBef>
                <a:spcPts val="340"/>
              </a:spcBef>
              <a:spcAft>
                <a:spcPts val="0"/>
              </a:spcAft>
              <a:buClr>
                <a:schemeClr val="lt1"/>
              </a:buClr>
              <a:buSzPts val="1700"/>
              <a:buNone/>
              <a:defRPr b="1" sz="1700"/>
            </a:lvl7pPr>
            <a:lvl8pPr indent="-228600" lvl="7" marL="3657600" algn="l">
              <a:lnSpc>
                <a:spcPct val="100000"/>
              </a:lnSpc>
              <a:spcBef>
                <a:spcPts val="340"/>
              </a:spcBef>
              <a:spcAft>
                <a:spcPts val="0"/>
              </a:spcAft>
              <a:buClr>
                <a:schemeClr val="lt1"/>
              </a:buClr>
              <a:buSzPts val="1700"/>
              <a:buNone/>
              <a:defRPr b="1" sz="1700"/>
            </a:lvl8pPr>
            <a:lvl9pPr indent="-228600" lvl="8" marL="4114800" algn="l">
              <a:lnSpc>
                <a:spcPct val="100000"/>
              </a:lnSpc>
              <a:spcBef>
                <a:spcPts val="340"/>
              </a:spcBef>
              <a:spcAft>
                <a:spcPts val="0"/>
              </a:spcAft>
              <a:buClr>
                <a:schemeClr val="lt1"/>
              </a:buClr>
              <a:buSzPts val="1700"/>
              <a:buNone/>
              <a:defRPr b="1" sz="1700"/>
            </a:lvl9pPr>
          </a:lstStyle>
          <a:p/>
        </p:txBody>
      </p:sp>
      <p:sp>
        <p:nvSpPr>
          <p:cNvPr id="126" name="Google Shape;126;p39"/>
          <p:cNvSpPr txBox="1"/>
          <p:nvPr>
            <p:ph idx="4" type="body"/>
          </p:nvPr>
        </p:nvSpPr>
        <p:spPr>
          <a:xfrm>
            <a:off x="4645033" y="1631156"/>
            <a:ext cx="4041775" cy="2963466"/>
          </a:xfrm>
          <a:prstGeom prst="rect">
            <a:avLst/>
          </a:prstGeom>
          <a:noFill/>
          <a:ln>
            <a:noFill/>
          </a:ln>
        </p:spPr>
        <p:txBody>
          <a:bodyPr anchorCtr="0" anchor="t" bIns="47525" lIns="95075" spcFirstLastPara="1" rIns="95075" wrap="square" tIns="47525">
            <a:normAutofit/>
          </a:bodyPr>
          <a:lstStyle>
            <a:lvl1pPr indent="-387350" lvl="0" marL="457200" algn="l">
              <a:lnSpc>
                <a:spcPct val="100000"/>
              </a:lnSpc>
              <a:spcBef>
                <a:spcPts val="500"/>
              </a:spcBef>
              <a:spcAft>
                <a:spcPts val="0"/>
              </a:spcAft>
              <a:buClr>
                <a:schemeClr val="lt1"/>
              </a:buClr>
              <a:buSzPts val="2500"/>
              <a:buChar char="•"/>
              <a:defRPr sz="2500"/>
            </a:lvl1pPr>
            <a:lvl2pPr indent="-355600" lvl="1" marL="914400" algn="l">
              <a:lnSpc>
                <a:spcPct val="100000"/>
              </a:lnSpc>
              <a:spcBef>
                <a:spcPts val="400"/>
              </a:spcBef>
              <a:spcAft>
                <a:spcPts val="0"/>
              </a:spcAft>
              <a:buClr>
                <a:schemeClr val="lt1"/>
              </a:buClr>
              <a:buSzPts val="2000"/>
              <a:buChar char="–"/>
              <a:defRPr sz="2000"/>
            </a:lvl2pPr>
            <a:lvl3pPr indent="-349250" lvl="2" marL="1371600" algn="l">
              <a:lnSpc>
                <a:spcPct val="100000"/>
              </a:lnSpc>
              <a:spcBef>
                <a:spcPts val="380"/>
              </a:spcBef>
              <a:spcAft>
                <a:spcPts val="0"/>
              </a:spcAft>
              <a:buClr>
                <a:schemeClr val="lt1"/>
              </a:buClr>
              <a:buSzPts val="1900"/>
              <a:buChar char="•"/>
              <a:defRPr sz="1900"/>
            </a:lvl3pPr>
            <a:lvl4pPr indent="-336550" lvl="3" marL="1828800" algn="l">
              <a:lnSpc>
                <a:spcPct val="100000"/>
              </a:lnSpc>
              <a:spcBef>
                <a:spcPts val="340"/>
              </a:spcBef>
              <a:spcAft>
                <a:spcPts val="0"/>
              </a:spcAft>
              <a:buClr>
                <a:schemeClr val="lt1"/>
              </a:buClr>
              <a:buSzPts val="1700"/>
              <a:buChar char="–"/>
              <a:defRPr sz="1700"/>
            </a:lvl4pPr>
            <a:lvl5pPr indent="-336550" lvl="4" marL="2286000" algn="l">
              <a:lnSpc>
                <a:spcPct val="100000"/>
              </a:lnSpc>
              <a:spcBef>
                <a:spcPts val="340"/>
              </a:spcBef>
              <a:spcAft>
                <a:spcPts val="0"/>
              </a:spcAft>
              <a:buClr>
                <a:schemeClr val="lt1"/>
              </a:buClr>
              <a:buSzPts val="1700"/>
              <a:buChar char="»"/>
              <a:defRPr sz="1700"/>
            </a:lvl5pPr>
            <a:lvl6pPr indent="-336550" lvl="5" marL="2743200" algn="l">
              <a:lnSpc>
                <a:spcPct val="100000"/>
              </a:lnSpc>
              <a:spcBef>
                <a:spcPts val="340"/>
              </a:spcBef>
              <a:spcAft>
                <a:spcPts val="0"/>
              </a:spcAft>
              <a:buClr>
                <a:schemeClr val="lt1"/>
              </a:buClr>
              <a:buSzPts val="1700"/>
              <a:buChar char="•"/>
              <a:defRPr sz="1700"/>
            </a:lvl6pPr>
            <a:lvl7pPr indent="-336550" lvl="6" marL="3200400" algn="l">
              <a:lnSpc>
                <a:spcPct val="100000"/>
              </a:lnSpc>
              <a:spcBef>
                <a:spcPts val="340"/>
              </a:spcBef>
              <a:spcAft>
                <a:spcPts val="0"/>
              </a:spcAft>
              <a:buClr>
                <a:schemeClr val="lt1"/>
              </a:buClr>
              <a:buSzPts val="1700"/>
              <a:buChar char="•"/>
              <a:defRPr sz="1700"/>
            </a:lvl7pPr>
            <a:lvl8pPr indent="-336550" lvl="7" marL="3657600" algn="l">
              <a:lnSpc>
                <a:spcPct val="100000"/>
              </a:lnSpc>
              <a:spcBef>
                <a:spcPts val="340"/>
              </a:spcBef>
              <a:spcAft>
                <a:spcPts val="0"/>
              </a:spcAft>
              <a:buClr>
                <a:schemeClr val="lt1"/>
              </a:buClr>
              <a:buSzPts val="1700"/>
              <a:buChar char="•"/>
              <a:defRPr sz="1700"/>
            </a:lvl8pPr>
            <a:lvl9pPr indent="-336550" lvl="8" marL="4114800" algn="l">
              <a:lnSpc>
                <a:spcPct val="100000"/>
              </a:lnSpc>
              <a:spcBef>
                <a:spcPts val="340"/>
              </a:spcBef>
              <a:spcAft>
                <a:spcPts val="0"/>
              </a:spcAft>
              <a:buClr>
                <a:schemeClr val="lt1"/>
              </a:buClr>
              <a:buSzPts val="1700"/>
              <a:buChar char="•"/>
              <a:defRPr sz="1700"/>
            </a:lvl9pPr>
          </a:lstStyle>
          <a:p/>
        </p:txBody>
      </p:sp>
      <p:sp>
        <p:nvSpPr>
          <p:cNvPr id="127" name="Google Shape;127;p39"/>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9"/>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9"/>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40"/>
          <p:cNvSpPr txBox="1"/>
          <p:nvPr>
            <p:ph type="title"/>
          </p:nvPr>
        </p:nvSpPr>
        <p:spPr>
          <a:xfrm>
            <a:off x="457200" y="205979"/>
            <a:ext cx="8229600" cy="857250"/>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40"/>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40"/>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40"/>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41"/>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41"/>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41"/>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9" name="Shape 139"/>
        <p:cNvGrpSpPr/>
        <p:nvPr/>
      </p:nvGrpSpPr>
      <p:grpSpPr>
        <a:xfrm>
          <a:off x="0" y="0"/>
          <a:ext cx="0" cy="0"/>
          <a:chOff x="0" y="0"/>
          <a:chExt cx="0" cy="0"/>
        </a:xfrm>
      </p:grpSpPr>
      <p:sp>
        <p:nvSpPr>
          <p:cNvPr id="140" name="Google Shape;140;p42"/>
          <p:cNvSpPr txBox="1"/>
          <p:nvPr>
            <p:ph type="title"/>
          </p:nvPr>
        </p:nvSpPr>
        <p:spPr>
          <a:xfrm>
            <a:off x="457202" y="204787"/>
            <a:ext cx="3008313" cy="871538"/>
          </a:xfrm>
          <a:prstGeom prst="rect">
            <a:avLst/>
          </a:prstGeom>
          <a:noFill/>
          <a:ln>
            <a:noFill/>
          </a:ln>
        </p:spPr>
        <p:txBody>
          <a:bodyPr anchorCtr="0" anchor="b" bIns="47525" lIns="95075" spcFirstLastPara="1" rIns="95075" wrap="square" tIns="47525">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42"/>
          <p:cNvSpPr txBox="1"/>
          <p:nvPr>
            <p:ph idx="1" type="body"/>
          </p:nvPr>
        </p:nvSpPr>
        <p:spPr>
          <a:xfrm>
            <a:off x="3575051" y="204792"/>
            <a:ext cx="5111750" cy="4389835"/>
          </a:xfrm>
          <a:prstGeom prst="rect">
            <a:avLst/>
          </a:prstGeom>
          <a:noFill/>
          <a:ln>
            <a:noFill/>
          </a:ln>
        </p:spPr>
        <p:txBody>
          <a:bodyPr anchorCtr="0" anchor="t" bIns="47525" lIns="95075" spcFirstLastPara="1" rIns="95075" wrap="square" tIns="47525">
            <a:normAutofit/>
          </a:bodyPr>
          <a:lstStyle>
            <a:lvl1pPr indent="-444500" lvl="0" marL="457200" algn="l">
              <a:lnSpc>
                <a:spcPct val="100000"/>
              </a:lnSpc>
              <a:spcBef>
                <a:spcPts val="680"/>
              </a:spcBef>
              <a:spcAft>
                <a:spcPts val="0"/>
              </a:spcAft>
              <a:buClr>
                <a:schemeClr val="lt1"/>
              </a:buClr>
              <a:buSzPts val="3400"/>
              <a:buChar char="•"/>
              <a:defRPr sz="3400"/>
            </a:lvl1pPr>
            <a:lvl2pPr indent="-412750" lvl="1" marL="914400" algn="l">
              <a:lnSpc>
                <a:spcPct val="100000"/>
              </a:lnSpc>
              <a:spcBef>
                <a:spcPts val="580"/>
              </a:spcBef>
              <a:spcAft>
                <a:spcPts val="0"/>
              </a:spcAft>
              <a:buClr>
                <a:schemeClr val="lt1"/>
              </a:buClr>
              <a:buSzPts val="2900"/>
              <a:buChar char="–"/>
              <a:defRPr sz="2900"/>
            </a:lvl2pPr>
            <a:lvl3pPr indent="-387350" lvl="2" marL="1371600" algn="l">
              <a:lnSpc>
                <a:spcPct val="100000"/>
              </a:lnSpc>
              <a:spcBef>
                <a:spcPts val="500"/>
              </a:spcBef>
              <a:spcAft>
                <a:spcPts val="0"/>
              </a:spcAft>
              <a:buClr>
                <a:schemeClr val="lt1"/>
              </a:buClr>
              <a:buSzPts val="2500"/>
              <a:buChar char="•"/>
              <a:defRPr sz="2500"/>
            </a:lvl3pPr>
            <a:lvl4pPr indent="-355600" lvl="3" marL="1828800" algn="l">
              <a:lnSpc>
                <a:spcPct val="100000"/>
              </a:lnSpc>
              <a:spcBef>
                <a:spcPts val="400"/>
              </a:spcBef>
              <a:spcAft>
                <a:spcPts val="0"/>
              </a:spcAft>
              <a:buClr>
                <a:schemeClr val="lt1"/>
              </a:buClr>
              <a:buSzPts val="2000"/>
              <a:buChar char="–"/>
              <a:defRPr sz="2000"/>
            </a:lvl4pPr>
            <a:lvl5pPr indent="-355600" lvl="4" marL="2286000" algn="l">
              <a:lnSpc>
                <a:spcPct val="100000"/>
              </a:lnSpc>
              <a:spcBef>
                <a:spcPts val="400"/>
              </a:spcBef>
              <a:spcAft>
                <a:spcPts val="0"/>
              </a:spcAft>
              <a:buClr>
                <a:schemeClr val="lt1"/>
              </a:buClr>
              <a:buSzPts val="2000"/>
              <a:buChar char="»"/>
              <a:defRPr sz="2000"/>
            </a:lvl5pPr>
            <a:lvl6pPr indent="-355600" lvl="5" marL="2743200" algn="l">
              <a:lnSpc>
                <a:spcPct val="100000"/>
              </a:lnSpc>
              <a:spcBef>
                <a:spcPts val="400"/>
              </a:spcBef>
              <a:spcAft>
                <a:spcPts val="0"/>
              </a:spcAft>
              <a:buClr>
                <a:schemeClr val="lt1"/>
              </a:buClr>
              <a:buSzPts val="2000"/>
              <a:buChar char="•"/>
              <a:defRPr sz="2000"/>
            </a:lvl6pPr>
            <a:lvl7pPr indent="-355600" lvl="6" marL="3200400" algn="l">
              <a:lnSpc>
                <a:spcPct val="100000"/>
              </a:lnSpc>
              <a:spcBef>
                <a:spcPts val="400"/>
              </a:spcBef>
              <a:spcAft>
                <a:spcPts val="0"/>
              </a:spcAft>
              <a:buClr>
                <a:schemeClr val="lt1"/>
              </a:buClr>
              <a:buSzPts val="2000"/>
              <a:buChar char="•"/>
              <a:defRPr sz="2000"/>
            </a:lvl7pPr>
            <a:lvl8pPr indent="-355600" lvl="7" marL="3657600" algn="l">
              <a:lnSpc>
                <a:spcPct val="100000"/>
              </a:lnSpc>
              <a:spcBef>
                <a:spcPts val="400"/>
              </a:spcBef>
              <a:spcAft>
                <a:spcPts val="0"/>
              </a:spcAft>
              <a:buClr>
                <a:schemeClr val="lt1"/>
              </a:buClr>
              <a:buSzPts val="2000"/>
              <a:buChar char="•"/>
              <a:defRPr sz="2000"/>
            </a:lvl8pPr>
            <a:lvl9pPr indent="-355600" lvl="8" marL="4114800" algn="l">
              <a:lnSpc>
                <a:spcPct val="100000"/>
              </a:lnSpc>
              <a:spcBef>
                <a:spcPts val="400"/>
              </a:spcBef>
              <a:spcAft>
                <a:spcPts val="0"/>
              </a:spcAft>
              <a:buClr>
                <a:schemeClr val="lt1"/>
              </a:buClr>
              <a:buSzPts val="2000"/>
              <a:buChar char="•"/>
              <a:defRPr sz="2000"/>
            </a:lvl9pPr>
          </a:lstStyle>
          <a:p/>
        </p:txBody>
      </p:sp>
      <p:sp>
        <p:nvSpPr>
          <p:cNvPr id="142" name="Google Shape;142;p42"/>
          <p:cNvSpPr txBox="1"/>
          <p:nvPr>
            <p:ph idx="2" type="body"/>
          </p:nvPr>
        </p:nvSpPr>
        <p:spPr>
          <a:xfrm>
            <a:off x="457202" y="1076328"/>
            <a:ext cx="3008313" cy="3518297"/>
          </a:xfrm>
          <a:prstGeom prst="rect">
            <a:avLst/>
          </a:prstGeom>
          <a:noFill/>
          <a:ln>
            <a:noFill/>
          </a:ln>
        </p:spPr>
        <p:txBody>
          <a:bodyPr anchorCtr="0" anchor="t" bIns="47525" lIns="95075" spcFirstLastPara="1" rIns="95075" wrap="square" tIns="47525">
            <a:normAutofit/>
          </a:bodyPr>
          <a:lstStyle>
            <a:lvl1pPr indent="-228600" lvl="0" marL="457200" algn="l">
              <a:lnSpc>
                <a:spcPct val="100000"/>
              </a:lnSpc>
              <a:spcBef>
                <a:spcPts val="280"/>
              </a:spcBef>
              <a:spcAft>
                <a:spcPts val="0"/>
              </a:spcAft>
              <a:buClr>
                <a:schemeClr val="lt1"/>
              </a:buClr>
              <a:buSzPts val="1400"/>
              <a:buNone/>
              <a:defRPr sz="1400"/>
            </a:lvl1pPr>
            <a:lvl2pPr indent="-228600" lvl="1" marL="914400" algn="l">
              <a:lnSpc>
                <a:spcPct val="100000"/>
              </a:lnSpc>
              <a:spcBef>
                <a:spcPts val="240"/>
              </a:spcBef>
              <a:spcAft>
                <a:spcPts val="0"/>
              </a:spcAft>
              <a:buClr>
                <a:schemeClr val="lt1"/>
              </a:buClr>
              <a:buSzPts val="1200"/>
              <a:buNone/>
              <a:defRPr sz="1200"/>
            </a:lvl2pPr>
            <a:lvl3pPr indent="-228600" lvl="2" marL="1371600" algn="l">
              <a:lnSpc>
                <a:spcPct val="100000"/>
              </a:lnSpc>
              <a:spcBef>
                <a:spcPts val="220"/>
              </a:spcBef>
              <a:spcAft>
                <a:spcPts val="0"/>
              </a:spcAft>
              <a:buClr>
                <a:schemeClr val="lt1"/>
              </a:buClr>
              <a:buSzPts val="1100"/>
              <a:buNone/>
              <a:defRPr sz="1100"/>
            </a:lvl3pPr>
            <a:lvl4pPr indent="-228600" lvl="3" marL="1828800" algn="l">
              <a:lnSpc>
                <a:spcPct val="100000"/>
              </a:lnSpc>
              <a:spcBef>
                <a:spcPts val="200"/>
              </a:spcBef>
              <a:spcAft>
                <a:spcPts val="0"/>
              </a:spcAft>
              <a:buClr>
                <a:schemeClr val="lt1"/>
              </a:buClr>
              <a:buSzPts val="1000"/>
              <a:buNone/>
              <a:defRPr sz="1000"/>
            </a:lvl4pPr>
            <a:lvl5pPr indent="-228600" lvl="4" marL="2286000" algn="l">
              <a:lnSpc>
                <a:spcPct val="100000"/>
              </a:lnSpc>
              <a:spcBef>
                <a:spcPts val="200"/>
              </a:spcBef>
              <a:spcAft>
                <a:spcPts val="0"/>
              </a:spcAft>
              <a:buClr>
                <a:schemeClr val="lt1"/>
              </a:buClr>
              <a:buSzPts val="1000"/>
              <a:buNone/>
              <a:defRPr sz="1000"/>
            </a:lvl5pPr>
            <a:lvl6pPr indent="-228600" lvl="5" marL="2743200" algn="l">
              <a:lnSpc>
                <a:spcPct val="100000"/>
              </a:lnSpc>
              <a:spcBef>
                <a:spcPts val="200"/>
              </a:spcBef>
              <a:spcAft>
                <a:spcPts val="0"/>
              </a:spcAft>
              <a:buClr>
                <a:schemeClr val="lt1"/>
              </a:buClr>
              <a:buSzPts val="1000"/>
              <a:buNone/>
              <a:defRPr sz="1000"/>
            </a:lvl6pPr>
            <a:lvl7pPr indent="-228600" lvl="6" marL="3200400" algn="l">
              <a:lnSpc>
                <a:spcPct val="100000"/>
              </a:lnSpc>
              <a:spcBef>
                <a:spcPts val="200"/>
              </a:spcBef>
              <a:spcAft>
                <a:spcPts val="0"/>
              </a:spcAft>
              <a:buClr>
                <a:schemeClr val="lt1"/>
              </a:buClr>
              <a:buSzPts val="1000"/>
              <a:buNone/>
              <a:defRPr sz="1000"/>
            </a:lvl7pPr>
            <a:lvl8pPr indent="-228600" lvl="7" marL="3657600" algn="l">
              <a:lnSpc>
                <a:spcPct val="100000"/>
              </a:lnSpc>
              <a:spcBef>
                <a:spcPts val="200"/>
              </a:spcBef>
              <a:spcAft>
                <a:spcPts val="0"/>
              </a:spcAft>
              <a:buClr>
                <a:schemeClr val="lt1"/>
              </a:buClr>
              <a:buSzPts val="1000"/>
              <a:buNone/>
              <a:defRPr sz="1000"/>
            </a:lvl8pPr>
            <a:lvl9pPr indent="-228600" lvl="8" marL="4114800" algn="l">
              <a:lnSpc>
                <a:spcPct val="100000"/>
              </a:lnSpc>
              <a:spcBef>
                <a:spcPts val="200"/>
              </a:spcBef>
              <a:spcAft>
                <a:spcPts val="0"/>
              </a:spcAft>
              <a:buClr>
                <a:schemeClr val="lt1"/>
              </a:buClr>
              <a:buSzPts val="1000"/>
              <a:buNone/>
              <a:defRPr sz="1000"/>
            </a:lvl9pPr>
          </a:lstStyle>
          <a:p/>
        </p:txBody>
      </p:sp>
      <p:sp>
        <p:nvSpPr>
          <p:cNvPr id="143" name="Google Shape;143;p42"/>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42"/>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42"/>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 name="Shape 24"/>
        <p:cNvGrpSpPr/>
        <p:nvPr/>
      </p:nvGrpSpPr>
      <p:grpSpPr>
        <a:xfrm>
          <a:off x="0" y="0"/>
          <a:ext cx="0" cy="0"/>
          <a:chOff x="0" y="0"/>
          <a:chExt cx="0" cy="0"/>
        </a:xfrm>
      </p:grpSpPr>
      <p:sp>
        <p:nvSpPr>
          <p:cNvPr id="25" name="Google Shape;25;p26"/>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6"/>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6"/>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6" name="Shape 146"/>
        <p:cNvGrpSpPr/>
        <p:nvPr/>
      </p:nvGrpSpPr>
      <p:grpSpPr>
        <a:xfrm>
          <a:off x="0" y="0"/>
          <a:ext cx="0" cy="0"/>
          <a:chOff x="0" y="0"/>
          <a:chExt cx="0" cy="0"/>
        </a:xfrm>
      </p:grpSpPr>
      <p:sp>
        <p:nvSpPr>
          <p:cNvPr id="147" name="Google Shape;147;p43"/>
          <p:cNvSpPr txBox="1"/>
          <p:nvPr>
            <p:ph type="title"/>
          </p:nvPr>
        </p:nvSpPr>
        <p:spPr>
          <a:xfrm>
            <a:off x="1792288" y="3600452"/>
            <a:ext cx="5486400" cy="425055"/>
          </a:xfrm>
          <a:prstGeom prst="rect">
            <a:avLst/>
          </a:prstGeom>
          <a:noFill/>
          <a:ln>
            <a:noFill/>
          </a:ln>
        </p:spPr>
        <p:txBody>
          <a:bodyPr anchorCtr="0" anchor="b" bIns="47525" lIns="95075" spcFirstLastPara="1" rIns="95075" wrap="square" tIns="47525">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43"/>
          <p:cNvSpPr/>
          <p:nvPr>
            <p:ph idx="2" type="pic"/>
          </p:nvPr>
        </p:nvSpPr>
        <p:spPr>
          <a:xfrm>
            <a:off x="1792288" y="459581"/>
            <a:ext cx="5486400" cy="3086100"/>
          </a:xfrm>
          <a:prstGeom prst="rect">
            <a:avLst/>
          </a:prstGeom>
          <a:noFill/>
          <a:ln>
            <a:noFill/>
          </a:ln>
        </p:spPr>
        <p:txBody>
          <a:bodyPr anchorCtr="0" anchor="t" bIns="47525" lIns="95075" spcFirstLastPara="1" rIns="95075" wrap="square" tIns="47525">
            <a:normAutofit/>
          </a:bodyPr>
          <a:lstStyle>
            <a:lvl1pPr lvl="0" marR="0" rtl="0" algn="l">
              <a:lnSpc>
                <a:spcPct val="100000"/>
              </a:lnSpc>
              <a:spcBef>
                <a:spcPts val="680"/>
              </a:spcBef>
              <a:spcAft>
                <a:spcPts val="0"/>
              </a:spcAft>
              <a:buClr>
                <a:schemeClr val="lt1"/>
              </a:buClr>
              <a:buSzPts val="3400"/>
              <a:buFont typeface="Arial"/>
              <a:buNone/>
              <a:defRPr b="0" i="0" sz="3400" u="none" cap="none" strike="noStrike">
                <a:solidFill>
                  <a:schemeClr val="lt1"/>
                </a:solidFill>
                <a:latin typeface="Calibri"/>
                <a:ea typeface="Calibri"/>
                <a:cs typeface="Calibri"/>
                <a:sym typeface="Calibri"/>
              </a:defRPr>
            </a:lvl1pPr>
            <a:lvl2pPr lvl="1" marR="0" rtl="0" algn="l">
              <a:lnSpc>
                <a:spcPct val="100000"/>
              </a:lnSpc>
              <a:spcBef>
                <a:spcPts val="580"/>
              </a:spcBef>
              <a:spcAft>
                <a:spcPts val="0"/>
              </a:spcAft>
              <a:buClr>
                <a:schemeClr val="lt1"/>
              </a:buClr>
              <a:buSzPts val="2900"/>
              <a:buFont typeface="Arial"/>
              <a:buNone/>
              <a:defRPr b="0" i="0" sz="2900" u="none" cap="none" strike="noStrike">
                <a:solidFill>
                  <a:schemeClr val="lt1"/>
                </a:solidFill>
                <a:latin typeface="Calibri"/>
                <a:ea typeface="Calibri"/>
                <a:cs typeface="Calibri"/>
                <a:sym typeface="Calibri"/>
              </a:defRPr>
            </a:lvl2pPr>
            <a:lvl3pPr lvl="2" marR="0" rtl="0" algn="l">
              <a:lnSpc>
                <a:spcPct val="100000"/>
              </a:lnSpc>
              <a:spcBef>
                <a:spcPts val="500"/>
              </a:spcBef>
              <a:spcAft>
                <a:spcPts val="0"/>
              </a:spcAft>
              <a:buClr>
                <a:schemeClr val="lt1"/>
              </a:buClr>
              <a:buSzPts val="2500"/>
              <a:buFont typeface="Arial"/>
              <a:buNone/>
              <a:defRPr b="0" i="0" sz="2500" u="none" cap="none" strike="noStrike">
                <a:solidFill>
                  <a:schemeClr val="lt1"/>
                </a:solidFill>
                <a:latin typeface="Calibri"/>
                <a:ea typeface="Calibri"/>
                <a:cs typeface="Calibri"/>
                <a:sym typeface="Calibri"/>
              </a:defRPr>
            </a:lvl3pPr>
            <a:lvl4pPr lvl="3"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lvl="4"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lvl="5"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lvl="6"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lvl="7"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lvl="8"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149" name="Google Shape;149;p43"/>
          <p:cNvSpPr txBox="1"/>
          <p:nvPr>
            <p:ph idx="1" type="body"/>
          </p:nvPr>
        </p:nvSpPr>
        <p:spPr>
          <a:xfrm>
            <a:off x="1792288" y="4025508"/>
            <a:ext cx="5486400" cy="603647"/>
          </a:xfrm>
          <a:prstGeom prst="rect">
            <a:avLst/>
          </a:prstGeom>
          <a:noFill/>
          <a:ln>
            <a:noFill/>
          </a:ln>
        </p:spPr>
        <p:txBody>
          <a:bodyPr anchorCtr="0" anchor="t" bIns="47525" lIns="95075" spcFirstLastPara="1" rIns="95075" wrap="square" tIns="47525">
            <a:normAutofit/>
          </a:bodyPr>
          <a:lstStyle>
            <a:lvl1pPr indent="-228600" lvl="0" marL="457200" algn="l">
              <a:lnSpc>
                <a:spcPct val="100000"/>
              </a:lnSpc>
              <a:spcBef>
                <a:spcPts val="280"/>
              </a:spcBef>
              <a:spcAft>
                <a:spcPts val="0"/>
              </a:spcAft>
              <a:buClr>
                <a:schemeClr val="lt1"/>
              </a:buClr>
              <a:buSzPts val="1400"/>
              <a:buNone/>
              <a:defRPr sz="1400"/>
            </a:lvl1pPr>
            <a:lvl2pPr indent="-228600" lvl="1" marL="914400" algn="l">
              <a:lnSpc>
                <a:spcPct val="100000"/>
              </a:lnSpc>
              <a:spcBef>
                <a:spcPts val="240"/>
              </a:spcBef>
              <a:spcAft>
                <a:spcPts val="0"/>
              </a:spcAft>
              <a:buClr>
                <a:schemeClr val="lt1"/>
              </a:buClr>
              <a:buSzPts val="1200"/>
              <a:buNone/>
              <a:defRPr sz="1200"/>
            </a:lvl2pPr>
            <a:lvl3pPr indent="-228600" lvl="2" marL="1371600" algn="l">
              <a:lnSpc>
                <a:spcPct val="100000"/>
              </a:lnSpc>
              <a:spcBef>
                <a:spcPts val="220"/>
              </a:spcBef>
              <a:spcAft>
                <a:spcPts val="0"/>
              </a:spcAft>
              <a:buClr>
                <a:schemeClr val="lt1"/>
              </a:buClr>
              <a:buSzPts val="1100"/>
              <a:buNone/>
              <a:defRPr sz="1100"/>
            </a:lvl3pPr>
            <a:lvl4pPr indent="-228600" lvl="3" marL="1828800" algn="l">
              <a:lnSpc>
                <a:spcPct val="100000"/>
              </a:lnSpc>
              <a:spcBef>
                <a:spcPts val="200"/>
              </a:spcBef>
              <a:spcAft>
                <a:spcPts val="0"/>
              </a:spcAft>
              <a:buClr>
                <a:schemeClr val="lt1"/>
              </a:buClr>
              <a:buSzPts val="1000"/>
              <a:buNone/>
              <a:defRPr sz="1000"/>
            </a:lvl4pPr>
            <a:lvl5pPr indent="-228600" lvl="4" marL="2286000" algn="l">
              <a:lnSpc>
                <a:spcPct val="100000"/>
              </a:lnSpc>
              <a:spcBef>
                <a:spcPts val="200"/>
              </a:spcBef>
              <a:spcAft>
                <a:spcPts val="0"/>
              </a:spcAft>
              <a:buClr>
                <a:schemeClr val="lt1"/>
              </a:buClr>
              <a:buSzPts val="1000"/>
              <a:buNone/>
              <a:defRPr sz="1000"/>
            </a:lvl5pPr>
            <a:lvl6pPr indent="-228600" lvl="5" marL="2743200" algn="l">
              <a:lnSpc>
                <a:spcPct val="100000"/>
              </a:lnSpc>
              <a:spcBef>
                <a:spcPts val="200"/>
              </a:spcBef>
              <a:spcAft>
                <a:spcPts val="0"/>
              </a:spcAft>
              <a:buClr>
                <a:schemeClr val="lt1"/>
              </a:buClr>
              <a:buSzPts val="1000"/>
              <a:buNone/>
              <a:defRPr sz="1000"/>
            </a:lvl6pPr>
            <a:lvl7pPr indent="-228600" lvl="6" marL="3200400" algn="l">
              <a:lnSpc>
                <a:spcPct val="100000"/>
              </a:lnSpc>
              <a:spcBef>
                <a:spcPts val="200"/>
              </a:spcBef>
              <a:spcAft>
                <a:spcPts val="0"/>
              </a:spcAft>
              <a:buClr>
                <a:schemeClr val="lt1"/>
              </a:buClr>
              <a:buSzPts val="1000"/>
              <a:buNone/>
              <a:defRPr sz="1000"/>
            </a:lvl7pPr>
            <a:lvl8pPr indent="-228600" lvl="7" marL="3657600" algn="l">
              <a:lnSpc>
                <a:spcPct val="100000"/>
              </a:lnSpc>
              <a:spcBef>
                <a:spcPts val="200"/>
              </a:spcBef>
              <a:spcAft>
                <a:spcPts val="0"/>
              </a:spcAft>
              <a:buClr>
                <a:schemeClr val="lt1"/>
              </a:buClr>
              <a:buSzPts val="1000"/>
              <a:buNone/>
              <a:defRPr sz="1000"/>
            </a:lvl8pPr>
            <a:lvl9pPr indent="-228600" lvl="8" marL="4114800" algn="l">
              <a:lnSpc>
                <a:spcPct val="100000"/>
              </a:lnSpc>
              <a:spcBef>
                <a:spcPts val="200"/>
              </a:spcBef>
              <a:spcAft>
                <a:spcPts val="0"/>
              </a:spcAft>
              <a:buClr>
                <a:schemeClr val="lt1"/>
              </a:buClr>
              <a:buSzPts val="1000"/>
              <a:buNone/>
              <a:defRPr sz="1000"/>
            </a:lvl9pPr>
          </a:lstStyle>
          <a:p/>
        </p:txBody>
      </p:sp>
      <p:sp>
        <p:nvSpPr>
          <p:cNvPr id="150" name="Google Shape;150;p43"/>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43"/>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43"/>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3" name="Shape 153"/>
        <p:cNvGrpSpPr/>
        <p:nvPr/>
      </p:nvGrpSpPr>
      <p:grpSpPr>
        <a:xfrm>
          <a:off x="0" y="0"/>
          <a:ext cx="0" cy="0"/>
          <a:chOff x="0" y="0"/>
          <a:chExt cx="0" cy="0"/>
        </a:xfrm>
      </p:grpSpPr>
      <p:sp>
        <p:nvSpPr>
          <p:cNvPr id="154" name="Google Shape;154;p44"/>
          <p:cNvSpPr txBox="1"/>
          <p:nvPr>
            <p:ph type="title"/>
          </p:nvPr>
        </p:nvSpPr>
        <p:spPr>
          <a:xfrm>
            <a:off x="457200" y="205979"/>
            <a:ext cx="8229600" cy="857250"/>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44"/>
          <p:cNvSpPr txBox="1"/>
          <p:nvPr>
            <p:ph idx="1" type="body"/>
          </p:nvPr>
        </p:nvSpPr>
        <p:spPr>
          <a:xfrm rot="5400000">
            <a:off x="2874764" y="-1217413"/>
            <a:ext cx="3394472" cy="8229600"/>
          </a:xfrm>
          <a:prstGeom prst="rect">
            <a:avLst/>
          </a:prstGeom>
          <a:noFill/>
          <a:ln>
            <a:noFill/>
          </a:ln>
        </p:spPr>
        <p:txBody>
          <a:bodyPr anchorCtr="0" anchor="t" bIns="47525" lIns="95075" spcFirstLastPara="1" rIns="95075" wrap="square" tIns="47525">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156" name="Google Shape;156;p44"/>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44"/>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44"/>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45"/>
          <p:cNvSpPr txBox="1"/>
          <p:nvPr>
            <p:ph type="title"/>
          </p:nvPr>
        </p:nvSpPr>
        <p:spPr>
          <a:xfrm rot="5400000">
            <a:off x="5463778" y="1371604"/>
            <a:ext cx="4388644" cy="2057400"/>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45"/>
          <p:cNvSpPr txBox="1"/>
          <p:nvPr>
            <p:ph idx="1" type="body"/>
          </p:nvPr>
        </p:nvSpPr>
        <p:spPr>
          <a:xfrm rot="5400000">
            <a:off x="1272778" y="-609596"/>
            <a:ext cx="4388644" cy="6019800"/>
          </a:xfrm>
          <a:prstGeom prst="rect">
            <a:avLst/>
          </a:prstGeom>
          <a:noFill/>
          <a:ln>
            <a:noFill/>
          </a:ln>
        </p:spPr>
        <p:txBody>
          <a:bodyPr anchorCtr="0" anchor="t" bIns="47525" lIns="95075" spcFirstLastPara="1" rIns="95075" wrap="square" tIns="47525">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162" name="Google Shape;162;p45"/>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45"/>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45"/>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27"/>
          <p:cNvSpPr txBox="1"/>
          <p:nvPr>
            <p:ph type="title"/>
          </p:nvPr>
        </p:nvSpPr>
        <p:spPr>
          <a:xfrm>
            <a:off x="457200" y="400050"/>
            <a:ext cx="8229600" cy="742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7"/>
          <p:cNvSpPr txBox="1"/>
          <p:nvPr>
            <p:ph idx="1" type="body"/>
          </p:nvPr>
        </p:nvSpPr>
        <p:spPr>
          <a:xfrm>
            <a:off x="457200" y="1200150"/>
            <a:ext cx="8229600" cy="36576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
              <a:defRPr/>
            </a:lvl1pPr>
            <a:lvl2pPr indent="-325755" lvl="1" marL="914400" algn="l">
              <a:lnSpc>
                <a:spcPct val="100000"/>
              </a:lnSpc>
              <a:spcBef>
                <a:spcPts val="360"/>
              </a:spcBef>
              <a:spcAft>
                <a:spcPts val="0"/>
              </a:spcAft>
              <a:buSzPts val="1530"/>
              <a:buChar char="•"/>
              <a:defRPr/>
            </a:lvl2pPr>
            <a:lvl3pPr indent="-331469" lvl="2" marL="1371600" algn="l">
              <a:lnSpc>
                <a:spcPct val="100000"/>
              </a:lnSpc>
              <a:spcBef>
                <a:spcPts val="360"/>
              </a:spcBef>
              <a:spcAft>
                <a:spcPts val="0"/>
              </a:spcAft>
              <a:buSzPts val="162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1" name="Google Shape;31;p27"/>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7"/>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7"/>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8"/>
          <p:cNvSpPr txBox="1"/>
          <p:nvPr>
            <p:ph type="title"/>
          </p:nvPr>
        </p:nvSpPr>
        <p:spPr>
          <a:xfrm>
            <a:off x="722313" y="1771651"/>
            <a:ext cx="7772400" cy="165020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4800"/>
              <a:buFont typeface="Arial"/>
              <a:buNone/>
              <a:defRPr b="0" sz="4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 type="body"/>
          </p:nvPr>
        </p:nvSpPr>
        <p:spPr>
          <a:xfrm>
            <a:off x="722313" y="3470149"/>
            <a:ext cx="77724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SzPts val="2040"/>
              <a:buNone/>
              <a:defRPr sz="2400">
                <a:solidFill>
                  <a:schemeClr val="dk2"/>
                </a:solidFill>
              </a:defRPr>
            </a:lvl1pPr>
            <a:lvl2pPr indent="-228600" lvl="1" marL="914400" algn="l">
              <a:lnSpc>
                <a:spcPct val="100000"/>
              </a:lnSpc>
              <a:spcBef>
                <a:spcPts val="360"/>
              </a:spcBef>
              <a:spcAft>
                <a:spcPts val="0"/>
              </a:spcAft>
              <a:buSzPts val="1530"/>
              <a:buNone/>
              <a:defRPr sz="1800">
                <a:solidFill>
                  <a:srgbClr val="8B8B8D"/>
                </a:solidFill>
              </a:defRPr>
            </a:lvl2pPr>
            <a:lvl3pPr indent="-228600" lvl="2" marL="1371600" algn="l">
              <a:lnSpc>
                <a:spcPct val="100000"/>
              </a:lnSpc>
              <a:spcBef>
                <a:spcPts val="320"/>
              </a:spcBef>
              <a:spcAft>
                <a:spcPts val="0"/>
              </a:spcAft>
              <a:buSzPts val="1440"/>
              <a:buNone/>
              <a:defRPr sz="1600">
                <a:solidFill>
                  <a:srgbClr val="8B8B8D"/>
                </a:solidFill>
              </a:defRPr>
            </a:lvl3pPr>
            <a:lvl4pPr indent="-228600" lvl="3" marL="1828800" algn="l">
              <a:lnSpc>
                <a:spcPct val="100000"/>
              </a:lnSpc>
              <a:spcBef>
                <a:spcPts val="280"/>
              </a:spcBef>
              <a:spcAft>
                <a:spcPts val="0"/>
              </a:spcAft>
              <a:buSzPts val="1400"/>
              <a:buNone/>
              <a:defRPr sz="1400">
                <a:solidFill>
                  <a:srgbClr val="8B8B8D"/>
                </a:solidFill>
              </a:defRPr>
            </a:lvl4pPr>
            <a:lvl5pPr indent="-228600" lvl="4" marL="2286000" algn="l">
              <a:lnSpc>
                <a:spcPct val="100000"/>
              </a:lnSpc>
              <a:spcBef>
                <a:spcPts val="280"/>
              </a:spcBef>
              <a:spcAft>
                <a:spcPts val="0"/>
              </a:spcAft>
              <a:buSzPts val="1400"/>
              <a:buNone/>
              <a:defRPr sz="1400">
                <a:solidFill>
                  <a:srgbClr val="8B8B8D"/>
                </a:solidFill>
              </a:defRPr>
            </a:lvl5pPr>
            <a:lvl6pPr indent="-228600" lvl="5" marL="2743200" algn="l">
              <a:lnSpc>
                <a:spcPct val="100000"/>
              </a:lnSpc>
              <a:spcBef>
                <a:spcPts val="280"/>
              </a:spcBef>
              <a:spcAft>
                <a:spcPts val="0"/>
              </a:spcAft>
              <a:buSzPts val="1400"/>
              <a:buNone/>
              <a:defRPr sz="1400">
                <a:solidFill>
                  <a:srgbClr val="8B8B8D"/>
                </a:solidFill>
              </a:defRPr>
            </a:lvl6pPr>
            <a:lvl7pPr indent="-228600" lvl="6" marL="3200400" algn="l">
              <a:lnSpc>
                <a:spcPct val="100000"/>
              </a:lnSpc>
              <a:spcBef>
                <a:spcPts val="280"/>
              </a:spcBef>
              <a:spcAft>
                <a:spcPts val="0"/>
              </a:spcAft>
              <a:buSzPts val="1400"/>
              <a:buNone/>
              <a:defRPr sz="1400">
                <a:solidFill>
                  <a:srgbClr val="8B8B8D"/>
                </a:solidFill>
              </a:defRPr>
            </a:lvl7pPr>
            <a:lvl8pPr indent="-228600" lvl="7" marL="3657600" algn="l">
              <a:lnSpc>
                <a:spcPct val="100000"/>
              </a:lnSpc>
              <a:spcBef>
                <a:spcPts val="280"/>
              </a:spcBef>
              <a:spcAft>
                <a:spcPts val="0"/>
              </a:spcAft>
              <a:buSzPts val="1400"/>
              <a:buNone/>
              <a:defRPr sz="1400">
                <a:solidFill>
                  <a:srgbClr val="8B8B8D"/>
                </a:solidFill>
              </a:defRPr>
            </a:lvl8pPr>
            <a:lvl9pPr indent="-228600" lvl="8" marL="4114800" algn="l">
              <a:lnSpc>
                <a:spcPct val="100000"/>
              </a:lnSpc>
              <a:spcBef>
                <a:spcPts val="280"/>
              </a:spcBef>
              <a:spcAft>
                <a:spcPts val="0"/>
              </a:spcAft>
              <a:buSzPts val="1400"/>
              <a:buNone/>
              <a:defRPr sz="1400">
                <a:solidFill>
                  <a:srgbClr val="8B8B8D"/>
                </a:solidFill>
              </a:defRPr>
            </a:lvl9pPr>
          </a:lstStyle>
          <a:p/>
        </p:txBody>
      </p:sp>
      <p:sp>
        <p:nvSpPr>
          <p:cNvPr id="37" name="Google Shape;37;p28"/>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8"/>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8"/>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0" name="Google Shape;40;p28"/>
          <p:cNvCxnSpPr/>
          <p:nvPr/>
        </p:nvCxnSpPr>
        <p:spPr>
          <a:xfrm>
            <a:off x="731520" y="3449574"/>
            <a:ext cx="7848600" cy="1191"/>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29"/>
          <p:cNvSpPr txBox="1"/>
          <p:nvPr>
            <p:ph type="title"/>
          </p:nvPr>
        </p:nvSpPr>
        <p:spPr>
          <a:xfrm>
            <a:off x="457200" y="400050"/>
            <a:ext cx="8229600" cy="742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 type="body"/>
          </p:nvPr>
        </p:nvSpPr>
        <p:spPr>
          <a:xfrm>
            <a:off x="457200" y="1255014"/>
            <a:ext cx="4038600" cy="3538728"/>
          </a:xfrm>
          <a:prstGeom prst="rect">
            <a:avLst/>
          </a:prstGeom>
          <a:noFill/>
          <a:ln>
            <a:noFill/>
          </a:ln>
        </p:spPr>
        <p:txBody>
          <a:bodyPr anchorCtr="0" anchor="t" bIns="45700" lIns="91425" spcFirstLastPara="1" rIns="91425" wrap="square" tIns="45700">
            <a:normAutofit/>
          </a:bodyPr>
          <a:lstStyle>
            <a:lvl1pPr indent="-379730" lvl="0" marL="457200" algn="l">
              <a:lnSpc>
                <a:spcPct val="100000"/>
              </a:lnSpc>
              <a:spcBef>
                <a:spcPts val="560"/>
              </a:spcBef>
              <a:spcAft>
                <a:spcPts val="0"/>
              </a:spcAft>
              <a:buSzPts val="2380"/>
              <a:buChar char="•"/>
              <a:defRPr sz="2800"/>
            </a:lvl1pPr>
            <a:lvl2pPr indent="-358140" lvl="1" marL="914400" algn="l">
              <a:lnSpc>
                <a:spcPct val="100000"/>
              </a:lnSpc>
              <a:spcBef>
                <a:spcPts val="480"/>
              </a:spcBef>
              <a:spcAft>
                <a:spcPts val="0"/>
              </a:spcAft>
              <a:buSzPts val="2040"/>
              <a:buChar char="•"/>
              <a:defRPr sz="2400"/>
            </a:lvl2pPr>
            <a:lvl3pPr indent="-342900" lvl="2" marL="1371600" algn="l">
              <a:lnSpc>
                <a:spcPct val="100000"/>
              </a:lnSpc>
              <a:spcBef>
                <a:spcPts val="400"/>
              </a:spcBef>
              <a:spcAft>
                <a:spcPts val="0"/>
              </a:spcAft>
              <a:buSzPts val="18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44" name="Google Shape;44;p29"/>
          <p:cNvSpPr txBox="1"/>
          <p:nvPr>
            <p:ph idx="2" type="body"/>
          </p:nvPr>
        </p:nvSpPr>
        <p:spPr>
          <a:xfrm>
            <a:off x="4648200" y="1255014"/>
            <a:ext cx="4038600" cy="3538728"/>
          </a:xfrm>
          <a:prstGeom prst="rect">
            <a:avLst/>
          </a:prstGeom>
          <a:noFill/>
          <a:ln>
            <a:noFill/>
          </a:ln>
        </p:spPr>
        <p:txBody>
          <a:bodyPr anchorCtr="0" anchor="t" bIns="45700" lIns="91425" spcFirstLastPara="1" rIns="91425" wrap="square" tIns="45700">
            <a:normAutofit/>
          </a:bodyPr>
          <a:lstStyle>
            <a:lvl1pPr indent="-379730" lvl="0" marL="457200" algn="l">
              <a:lnSpc>
                <a:spcPct val="100000"/>
              </a:lnSpc>
              <a:spcBef>
                <a:spcPts val="560"/>
              </a:spcBef>
              <a:spcAft>
                <a:spcPts val="0"/>
              </a:spcAft>
              <a:buSzPts val="2380"/>
              <a:buChar char="•"/>
              <a:defRPr sz="2800"/>
            </a:lvl1pPr>
            <a:lvl2pPr indent="-358140" lvl="1" marL="914400" algn="l">
              <a:lnSpc>
                <a:spcPct val="100000"/>
              </a:lnSpc>
              <a:spcBef>
                <a:spcPts val="480"/>
              </a:spcBef>
              <a:spcAft>
                <a:spcPts val="0"/>
              </a:spcAft>
              <a:buSzPts val="2040"/>
              <a:buChar char="•"/>
              <a:defRPr sz="2400"/>
            </a:lvl2pPr>
            <a:lvl3pPr indent="-342900" lvl="2" marL="1371600" algn="l">
              <a:lnSpc>
                <a:spcPct val="100000"/>
              </a:lnSpc>
              <a:spcBef>
                <a:spcPts val="400"/>
              </a:spcBef>
              <a:spcAft>
                <a:spcPts val="0"/>
              </a:spcAft>
              <a:buSzPts val="18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45" name="Google Shape;45;p29"/>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9"/>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9"/>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30"/>
          <p:cNvSpPr txBox="1"/>
          <p:nvPr>
            <p:ph type="title"/>
          </p:nvPr>
        </p:nvSpPr>
        <p:spPr>
          <a:xfrm>
            <a:off x="457200" y="400050"/>
            <a:ext cx="8229600" cy="742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0"/>
          <p:cNvSpPr txBox="1"/>
          <p:nvPr>
            <p:ph idx="1" type="body"/>
          </p:nvPr>
        </p:nvSpPr>
        <p:spPr>
          <a:xfrm>
            <a:off x="457200" y="1257300"/>
            <a:ext cx="3931920" cy="479822"/>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1700"/>
              <a:buNone/>
              <a:defRPr b="0" sz="2000">
                <a:solidFill>
                  <a:schemeClr val="dk2"/>
                </a:solidFill>
              </a:defRPr>
            </a:lvl1pPr>
            <a:lvl2pPr indent="-228600" lvl="1" marL="914400" algn="l">
              <a:lnSpc>
                <a:spcPct val="100000"/>
              </a:lnSpc>
              <a:spcBef>
                <a:spcPts val="400"/>
              </a:spcBef>
              <a:spcAft>
                <a:spcPts val="0"/>
              </a:spcAft>
              <a:buSzPts val="1700"/>
              <a:buNone/>
              <a:defRPr b="1" sz="2000"/>
            </a:lvl2pPr>
            <a:lvl3pPr indent="-228600" lvl="2" marL="1371600" algn="l">
              <a:lnSpc>
                <a:spcPct val="100000"/>
              </a:lnSpc>
              <a:spcBef>
                <a:spcPts val="360"/>
              </a:spcBef>
              <a:spcAft>
                <a:spcPts val="0"/>
              </a:spcAft>
              <a:buSzPts val="162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51" name="Google Shape;51;p30"/>
          <p:cNvSpPr txBox="1"/>
          <p:nvPr>
            <p:ph idx="2" type="body"/>
          </p:nvPr>
        </p:nvSpPr>
        <p:spPr>
          <a:xfrm>
            <a:off x="457200" y="1828800"/>
            <a:ext cx="3931920" cy="2963466"/>
          </a:xfrm>
          <a:prstGeom prst="rect">
            <a:avLst/>
          </a:prstGeom>
          <a:noFill/>
          <a:ln>
            <a:noFill/>
          </a:ln>
        </p:spPr>
        <p:txBody>
          <a:bodyPr anchorCtr="0" anchor="t" bIns="45700" lIns="91425" spcFirstLastPara="1" rIns="91425" wrap="square" tIns="45700">
            <a:normAutofit/>
          </a:bodyPr>
          <a:lstStyle>
            <a:lvl1pPr indent="-358140" lvl="0" marL="457200" algn="l">
              <a:lnSpc>
                <a:spcPct val="100000"/>
              </a:lnSpc>
              <a:spcBef>
                <a:spcPts val="480"/>
              </a:spcBef>
              <a:spcAft>
                <a:spcPts val="0"/>
              </a:spcAft>
              <a:buSzPts val="2040"/>
              <a:buChar char="•"/>
              <a:defRPr sz="2400"/>
            </a:lvl1pPr>
            <a:lvl2pPr indent="-336550" lvl="1" marL="914400" algn="l">
              <a:lnSpc>
                <a:spcPct val="100000"/>
              </a:lnSpc>
              <a:spcBef>
                <a:spcPts val="400"/>
              </a:spcBef>
              <a:spcAft>
                <a:spcPts val="0"/>
              </a:spcAft>
              <a:buSzPts val="1700"/>
              <a:buChar char="•"/>
              <a:defRPr sz="2000"/>
            </a:lvl2pPr>
            <a:lvl3pPr indent="-331469" lvl="2" marL="1371600" algn="l">
              <a:lnSpc>
                <a:spcPct val="100000"/>
              </a:lnSpc>
              <a:spcBef>
                <a:spcPts val="360"/>
              </a:spcBef>
              <a:spcAft>
                <a:spcPts val="0"/>
              </a:spcAft>
              <a:buSzPts val="162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52" name="Google Shape;52;p30"/>
          <p:cNvSpPr txBox="1"/>
          <p:nvPr>
            <p:ph idx="3" type="body"/>
          </p:nvPr>
        </p:nvSpPr>
        <p:spPr>
          <a:xfrm>
            <a:off x="4754880" y="1257300"/>
            <a:ext cx="3931920" cy="479822"/>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1700"/>
              <a:buNone/>
              <a:defRPr b="0" sz="2000">
                <a:solidFill>
                  <a:schemeClr val="dk2"/>
                </a:solidFill>
                <a:latin typeface="Arial"/>
                <a:ea typeface="Arial"/>
                <a:cs typeface="Arial"/>
                <a:sym typeface="Arial"/>
              </a:defRPr>
            </a:lvl1pPr>
            <a:lvl2pPr indent="-228600" lvl="1" marL="914400" algn="l">
              <a:lnSpc>
                <a:spcPct val="100000"/>
              </a:lnSpc>
              <a:spcBef>
                <a:spcPts val="400"/>
              </a:spcBef>
              <a:spcAft>
                <a:spcPts val="0"/>
              </a:spcAft>
              <a:buSzPts val="1700"/>
              <a:buNone/>
              <a:defRPr b="1" sz="2000"/>
            </a:lvl2pPr>
            <a:lvl3pPr indent="-228600" lvl="2" marL="1371600" algn="l">
              <a:lnSpc>
                <a:spcPct val="100000"/>
              </a:lnSpc>
              <a:spcBef>
                <a:spcPts val="360"/>
              </a:spcBef>
              <a:spcAft>
                <a:spcPts val="0"/>
              </a:spcAft>
              <a:buSzPts val="162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53" name="Google Shape;53;p30"/>
          <p:cNvSpPr txBox="1"/>
          <p:nvPr>
            <p:ph idx="4" type="body"/>
          </p:nvPr>
        </p:nvSpPr>
        <p:spPr>
          <a:xfrm>
            <a:off x="4754880" y="1828800"/>
            <a:ext cx="3931920" cy="2963466"/>
          </a:xfrm>
          <a:prstGeom prst="rect">
            <a:avLst/>
          </a:prstGeom>
          <a:noFill/>
          <a:ln>
            <a:noFill/>
          </a:ln>
        </p:spPr>
        <p:txBody>
          <a:bodyPr anchorCtr="0" anchor="t" bIns="45700" lIns="91425" spcFirstLastPara="1" rIns="91425" wrap="square" tIns="45700">
            <a:normAutofit/>
          </a:bodyPr>
          <a:lstStyle>
            <a:lvl1pPr indent="-358140" lvl="0" marL="457200" algn="l">
              <a:lnSpc>
                <a:spcPct val="100000"/>
              </a:lnSpc>
              <a:spcBef>
                <a:spcPts val="480"/>
              </a:spcBef>
              <a:spcAft>
                <a:spcPts val="0"/>
              </a:spcAft>
              <a:buSzPts val="2040"/>
              <a:buChar char="•"/>
              <a:defRPr sz="2400"/>
            </a:lvl1pPr>
            <a:lvl2pPr indent="-336550" lvl="1" marL="914400" algn="l">
              <a:lnSpc>
                <a:spcPct val="100000"/>
              </a:lnSpc>
              <a:spcBef>
                <a:spcPts val="400"/>
              </a:spcBef>
              <a:spcAft>
                <a:spcPts val="0"/>
              </a:spcAft>
              <a:buSzPts val="1700"/>
              <a:buChar char="•"/>
              <a:defRPr sz="2000"/>
            </a:lvl2pPr>
            <a:lvl3pPr indent="-331469" lvl="2" marL="1371600" algn="l">
              <a:lnSpc>
                <a:spcPct val="100000"/>
              </a:lnSpc>
              <a:spcBef>
                <a:spcPts val="360"/>
              </a:spcBef>
              <a:spcAft>
                <a:spcPts val="0"/>
              </a:spcAft>
              <a:buSzPts val="162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54" name="Google Shape;54;p30"/>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0"/>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0"/>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57" name="Google Shape;57;p30"/>
          <p:cNvCxnSpPr/>
          <p:nvPr/>
        </p:nvCxnSpPr>
        <p:spPr>
          <a:xfrm rot="5400000">
            <a:off x="2806462" y="3034268"/>
            <a:ext cx="3531870" cy="794"/>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31"/>
          <p:cNvSpPr txBox="1"/>
          <p:nvPr>
            <p:ph type="title"/>
          </p:nvPr>
        </p:nvSpPr>
        <p:spPr>
          <a:xfrm>
            <a:off x="457200" y="400050"/>
            <a:ext cx="8229600" cy="742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1"/>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1"/>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1"/>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32"/>
          <p:cNvSpPr txBox="1"/>
          <p:nvPr>
            <p:ph type="title"/>
          </p:nvPr>
        </p:nvSpPr>
        <p:spPr>
          <a:xfrm>
            <a:off x="457200" y="594060"/>
            <a:ext cx="2139696" cy="946404"/>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2"/>
              </a:buClr>
              <a:buSzPts val="2400"/>
              <a:buFont typeface="Aria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 type="body"/>
          </p:nvPr>
        </p:nvSpPr>
        <p:spPr>
          <a:xfrm>
            <a:off x="2971800" y="594060"/>
            <a:ext cx="5715000" cy="4183380"/>
          </a:xfrm>
          <a:prstGeom prst="rect">
            <a:avLst/>
          </a:prstGeom>
          <a:noFill/>
          <a:ln>
            <a:noFill/>
          </a:ln>
        </p:spPr>
        <p:txBody>
          <a:bodyPr anchorCtr="0" anchor="t" bIns="45700" lIns="91425" spcFirstLastPara="1" rIns="91425" wrap="square" tIns="45700">
            <a:normAutofit/>
          </a:bodyPr>
          <a:lstStyle>
            <a:lvl1pPr indent="-401320" lvl="0" marL="457200" algn="l">
              <a:lnSpc>
                <a:spcPct val="100000"/>
              </a:lnSpc>
              <a:spcBef>
                <a:spcPts val="640"/>
              </a:spcBef>
              <a:spcAft>
                <a:spcPts val="0"/>
              </a:spcAft>
              <a:buSzPts val="2720"/>
              <a:buChar char="•"/>
              <a:defRPr sz="3200"/>
            </a:lvl1pPr>
            <a:lvl2pPr indent="-379730" lvl="1" marL="914400" algn="l">
              <a:lnSpc>
                <a:spcPct val="100000"/>
              </a:lnSpc>
              <a:spcBef>
                <a:spcPts val="560"/>
              </a:spcBef>
              <a:spcAft>
                <a:spcPts val="0"/>
              </a:spcAft>
              <a:buSzPts val="2380"/>
              <a:buChar char="•"/>
              <a:defRPr sz="2800"/>
            </a:lvl2pPr>
            <a:lvl3pPr indent="-365760" lvl="2" marL="1371600" algn="l">
              <a:lnSpc>
                <a:spcPct val="100000"/>
              </a:lnSpc>
              <a:spcBef>
                <a:spcPts val="480"/>
              </a:spcBef>
              <a:spcAft>
                <a:spcPts val="0"/>
              </a:spcAft>
              <a:buSzPts val="216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66" name="Google Shape;66;p32"/>
          <p:cNvSpPr txBox="1"/>
          <p:nvPr>
            <p:ph idx="2" type="body"/>
          </p:nvPr>
        </p:nvSpPr>
        <p:spPr>
          <a:xfrm>
            <a:off x="457201" y="1597915"/>
            <a:ext cx="2139696" cy="318271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SzPts val="1190"/>
              <a:buNone/>
              <a:defRPr sz="1400"/>
            </a:lvl1pPr>
            <a:lvl2pPr indent="-228600" lvl="1" marL="914400" algn="l">
              <a:lnSpc>
                <a:spcPct val="100000"/>
              </a:lnSpc>
              <a:spcBef>
                <a:spcPts val="240"/>
              </a:spcBef>
              <a:spcAft>
                <a:spcPts val="0"/>
              </a:spcAft>
              <a:buSzPts val="1020"/>
              <a:buNone/>
              <a:defRPr sz="1200"/>
            </a:lvl2pPr>
            <a:lvl3pPr indent="-228600" lvl="2" marL="1371600" algn="l">
              <a:lnSpc>
                <a:spcPct val="100000"/>
              </a:lnSpc>
              <a:spcBef>
                <a:spcPts val="200"/>
              </a:spcBef>
              <a:spcAft>
                <a:spcPts val="0"/>
              </a:spcAft>
              <a:buSzPts val="9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67" name="Google Shape;67;p32"/>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2"/>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2"/>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70" name="Google Shape;70;p32"/>
          <p:cNvCxnSpPr/>
          <p:nvPr/>
        </p:nvCxnSpPr>
        <p:spPr>
          <a:xfrm rot="5400000">
            <a:off x="684114" y="2684956"/>
            <a:ext cx="4183380" cy="1588"/>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33"/>
          <p:cNvSpPr txBox="1"/>
          <p:nvPr>
            <p:ph type="title"/>
          </p:nvPr>
        </p:nvSpPr>
        <p:spPr>
          <a:xfrm>
            <a:off x="457200" y="594360"/>
            <a:ext cx="2142680" cy="94869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2400"/>
              <a:buFont typeface="Aria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3"/>
          <p:cNvSpPr/>
          <p:nvPr>
            <p:ph idx="2" type="pic"/>
          </p:nvPr>
        </p:nvSpPr>
        <p:spPr>
          <a:xfrm>
            <a:off x="2858610" y="628651"/>
            <a:ext cx="5904390" cy="4125342"/>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6862"/>
              </a:srgbClr>
            </a:outerShdw>
          </a:effectLst>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accent1"/>
              </a:buClr>
              <a:buSzPts val="272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accent1"/>
              </a:buClr>
              <a:buSzPts val="238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accent1"/>
              </a:buClr>
              <a:buSzPts val="216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4" name="Google Shape;74;p33"/>
          <p:cNvSpPr txBox="1"/>
          <p:nvPr>
            <p:ph idx="1" type="body"/>
          </p:nvPr>
        </p:nvSpPr>
        <p:spPr>
          <a:xfrm>
            <a:off x="457200" y="1600200"/>
            <a:ext cx="2139696" cy="31821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SzPts val="1190"/>
              <a:buNone/>
              <a:defRPr sz="1400"/>
            </a:lvl1pPr>
            <a:lvl2pPr indent="-228600" lvl="1" marL="914400" algn="l">
              <a:lnSpc>
                <a:spcPct val="100000"/>
              </a:lnSpc>
              <a:spcBef>
                <a:spcPts val="240"/>
              </a:spcBef>
              <a:spcAft>
                <a:spcPts val="0"/>
              </a:spcAft>
              <a:buSzPts val="1020"/>
              <a:buNone/>
              <a:defRPr sz="1200"/>
            </a:lvl2pPr>
            <a:lvl3pPr indent="-228600" lvl="2" marL="1371600" algn="l">
              <a:lnSpc>
                <a:spcPct val="100000"/>
              </a:lnSpc>
              <a:spcBef>
                <a:spcPts val="200"/>
              </a:spcBef>
              <a:spcAft>
                <a:spcPts val="0"/>
              </a:spcAft>
              <a:buSzPts val="9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75" name="Google Shape;75;p33"/>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3"/>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3"/>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70000" ty="0" sy="70000"/>
        </a:blipFill>
      </p:bgPr>
    </p:bg>
    <p:spTree>
      <p:nvGrpSpPr>
        <p:cNvPr id="9" name="Shape 9"/>
        <p:cNvGrpSpPr/>
        <p:nvPr/>
      </p:nvGrpSpPr>
      <p:grpSpPr>
        <a:xfrm>
          <a:off x="0" y="0"/>
          <a:ext cx="0" cy="0"/>
          <a:chOff x="0" y="0"/>
          <a:chExt cx="0" cy="0"/>
        </a:xfrm>
      </p:grpSpPr>
      <p:sp>
        <p:nvSpPr>
          <p:cNvPr id="10" name="Google Shape;10;p22"/>
          <p:cNvSpPr/>
          <p:nvPr/>
        </p:nvSpPr>
        <p:spPr>
          <a:xfrm>
            <a:off x="0" y="165590"/>
            <a:ext cx="9144000" cy="17145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 name="Google Shape;11;p22"/>
          <p:cNvSpPr txBox="1"/>
          <p:nvPr>
            <p:ph type="title"/>
          </p:nvPr>
        </p:nvSpPr>
        <p:spPr>
          <a:xfrm>
            <a:off x="457200" y="400050"/>
            <a:ext cx="8229600" cy="74295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2"/>
          <p:cNvSpPr txBox="1"/>
          <p:nvPr>
            <p:ph idx="1" type="body"/>
          </p:nvPr>
        </p:nvSpPr>
        <p:spPr>
          <a:xfrm>
            <a:off x="457200" y="1200150"/>
            <a:ext cx="8229600" cy="3657600"/>
          </a:xfrm>
          <a:prstGeom prst="rect">
            <a:avLst/>
          </a:prstGeom>
          <a:noFill/>
          <a:ln>
            <a:noFill/>
          </a:ln>
        </p:spPr>
        <p:txBody>
          <a:bodyPr anchorCtr="0" anchor="t" bIns="45700" lIns="91425" spcFirstLastPara="1" rIns="91425" wrap="square" tIns="45700">
            <a:normAutofit/>
          </a:bodyPr>
          <a:lstStyle>
            <a:lvl1pPr indent="-358140" lvl="0" marL="457200" marR="0" rtl="0" algn="l">
              <a:lnSpc>
                <a:spcPct val="100000"/>
              </a:lnSpc>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lnSpc>
                <a:spcPct val="100000"/>
              </a:lnSpc>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lnSpc>
                <a:spcPct val="100000"/>
              </a:lnSpc>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100000"/>
              </a:lnSpc>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3" name="Google Shape;13;p22"/>
          <p:cNvSpPr/>
          <p:nvPr/>
        </p:nvSpPr>
        <p:spPr>
          <a:xfrm>
            <a:off x="0" y="0"/>
            <a:ext cx="9144000" cy="2743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 name="Google Shape;14;p22"/>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5" name="Google Shape;15;p22"/>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 name="Google Shape;16;p22"/>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70C0"/>
            </a:gs>
            <a:gs pos="100000">
              <a:srgbClr val="0070C0"/>
            </a:gs>
          </a:gsLst>
          <a:path path="circle">
            <a:fillToRect b="50%" l="50%" r="50%" t="50%"/>
          </a:path>
          <a:tileRect/>
        </a:gradFill>
      </p:bgPr>
    </p:bg>
    <p:spTree>
      <p:nvGrpSpPr>
        <p:cNvPr id="90" name="Shape 90"/>
        <p:cNvGrpSpPr/>
        <p:nvPr/>
      </p:nvGrpSpPr>
      <p:grpSpPr>
        <a:xfrm>
          <a:off x="0" y="0"/>
          <a:ext cx="0" cy="0"/>
          <a:chOff x="0" y="0"/>
          <a:chExt cx="0" cy="0"/>
        </a:xfrm>
      </p:grpSpPr>
      <p:sp>
        <p:nvSpPr>
          <p:cNvPr id="91" name="Google Shape;91;p24"/>
          <p:cNvSpPr txBox="1"/>
          <p:nvPr>
            <p:ph type="title"/>
          </p:nvPr>
        </p:nvSpPr>
        <p:spPr>
          <a:xfrm>
            <a:off x="457200" y="205979"/>
            <a:ext cx="8229600" cy="857250"/>
          </a:xfrm>
          <a:prstGeom prst="rect">
            <a:avLst/>
          </a:prstGeom>
          <a:noFill/>
          <a:ln>
            <a:noFill/>
          </a:ln>
        </p:spPr>
        <p:txBody>
          <a:bodyPr anchorCtr="0" anchor="ctr" bIns="47525" lIns="95075" spcFirstLastPara="1" rIns="95075" wrap="square" tIns="47525">
            <a:normAutofit/>
          </a:bodyPr>
          <a:lstStyle>
            <a:lvl1pPr lvl="0" marR="0" rtl="0" algn="ctr">
              <a:lnSpc>
                <a:spcPct val="100000"/>
              </a:lnSpc>
              <a:spcBef>
                <a:spcPts val="0"/>
              </a:spcBef>
              <a:spcAft>
                <a:spcPts val="0"/>
              </a:spcAft>
              <a:buClr>
                <a:schemeClr val="lt1"/>
              </a:buClr>
              <a:buSzPts val="4600"/>
              <a:buFont typeface="Calibri"/>
              <a:buNone/>
              <a:defRPr b="0" i="0" sz="4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 name="Google Shape;92;p24"/>
          <p:cNvSpPr txBox="1"/>
          <p:nvPr>
            <p:ph idx="1" type="body"/>
          </p:nvPr>
        </p:nvSpPr>
        <p:spPr>
          <a:xfrm>
            <a:off x="457200" y="1200151"/>
            <a:ext cx="8229600" cy="3394472"/>
          </a:xfrm>
          <a:prstGeom prst="rect">
            <a:avLst/>
          </a:prstGeom>
          <a:noFill/>
          <a:ln>
            <a:noFill/>
          </a:ln>
        </p:spPr>
        <p:txBody>
          <a:bodyPr anchorCtr="0" anchor="t" bIns="47525" lIns="95075" spcFirstLastPara="1" rIns="95075" wrap="square" tIns="47525">
            <a:normAutofit/>
          </a:bodyPr>
          <a:lstStyle>
            <a:lvl1pPr indent="-444500" lvl="0" marL="457200" marR="0" rtl="0" algn="l">
              <a:lnSpc>
                <a:spcPct val="100000"/>
              </a:lnSpc>
              <a:spcBef>
                <a:spcPts val="680"/>
              </a:spcBef>
              <a:spcAft>
                <a:spcPts val="0"/>
              </a:spcAft>
              <a:buClr>
                <a:schemeClr val="lt1"/>
              </a:buClr>
              <a:buSzPts val="3400"/>
              <a:buFont typeface="Arial"/>
              <a:buChar char="•"/>
              <a:defRPr b="0" i="0" sz="3400" u="none" cap="none" strike="noStrike">
                <a:solidFill>
                  <a:schemeClr val="lt1"/>
                </a:solidFill>
                <a:latin typeface="Calibri"/>
                <a:ea typeface="Calibri"/>
                <a:cs typeface="Calibri"/>
                <a:sym typeface="Calibri"/>
              </a:defRPr>
            </a:lvl1pPr>
            <a:lvl2pPr indent="-412750" lvl="1" marL="914400" marR="0" rtl="0" algn="l">
              <a:lnSpc>
                <a:spcPct val="100000"/>
              </a:lnSpc>
              <a:spcBef>
                <a:spcPts val="580"/>
              </a:spcBef>
              <a:spcAft>
                <a:spcPts val="0"/>
              </a:spcAft>
              <a:buClr>
                <a:schemeClr val="lt1"/>
              </a:buClr>
              <a:buSzPts val="2900"/>
              <a:buFont typeface="Arial"/>
              <a:buChar char="–"/>
              <a:defRPr b="0" i="0" sz="2900" u="none" cap="none" strike="noStrike">
                <a:solidFill>
                  <a:schemeClr val="lt1"/>
                </a:solidFill>
                <a:latin typeface="Calibri"/>
                <a:ea typeface="Calibri"/>
                <a:cs typeface="Calibri"/>
                <a:sym typeface="Calibri"/>
              </a:defRPr>
            </a:lvl2pPr>
            <a:lvl3pPr indent="-387350" lvl="2" marL="1371600" marR="0" rtl="0" algn="l">
              <a:lnSpc>
                <a:spcPct val="100000"/>
              </a:lnSpc>
              <a:spcBef>
                <a:spcPts val="500"/>
              </a:spcBef>
              <a:spcAft>
                <a:spcPts val="0"/>
              </a:spcAft>
              <a:buClr>
                <a:schemeClr val="lt1"/>
              </a:buClr>
              <a:buSzPts val="2500"/>
              <a:buFont typeface="Arial"/>
              <a:buChar char="•"/>
              <a:defRPr b="0" i="0" sz="25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93" name="Google Shape;93;p24"/>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4" name="Google Shape;94;p24"/>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5" name="Google Shape;95;p24"/>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21.png"/><Relationship Id="rId7"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34.png"/><Relationship Id="rId5" Type="http://schemas.openxmlformats.org/officeDocument/2006/relationships/image" Target="../media/image27.png"/><Relationship Id="rId6" Type="http://schemas.openxmlformats.org/officeDocument/2006/relationships/image" Target="../media/image24.png"/><Relationship Id="rId7" Type="http://schemas.openxmlformats.org/officeDocument/2006/relationships/image" Target="../media/image20.png"/><Relationship Id="rId8"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29.pn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6.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png"/><Relationship Id="rId4" Type="http://schemas.openxmlformats.org/officeDocument/2006/relationships/image" Target="../media/image32.png"/><Relationship Id="rId5" Type="http://schemas.openxmlformats.org/officeDocument/2006/relationships/image" Target="../media/image37.png"/><Relationship Id="rId6" Type="http://schemas.openxmlformats.org/officeDocument/2006/relationships/image" Target="../media/image39.png"/><Relationship Id="rId7"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25.png"/><Relationship Id="rId5" Type="http://schemas.openxmlformats.org/officeDocument/2006/relationships/image" Target="../media/image2.png"/><Relationship Id="rId6" Type="http://schemas.openxmlformats.org/officeDocument/2006/relationships/image" Target="../media/image11.png"/><Relationship Id="rId7"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2.png"/><Relationship Id="rId4" Type="http://schemas.openxmlformats.org/officeDocument/2006/relationships/image" Target="../media/image41.png"/><Relationship Id="rId5" Type="http://schemas.openxmlformats.org/officeDocument/2006/relationships/image" Target="../media/image40.png"/><Relationship Id="rId6" Type="http://schemas.openxmlformats.org/officeDocument/2006/relationships/image" Target="../media/image35.jpg"/><Relationship Id="rId7" Type="http://schemas.openxmlformats.org/officeDocument/2006/relationships/image" Target="../media/image38.jpg"/><Relationship Id="rId8"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0"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5.png"/><Relationship Id="rId5" Type="http://schemas.openxmlformats.org/officeDocument/2006/relationships/image" Target="../media/image25.png"/><Relationship Id="rId6" Type="http://schemas.openxmlformats.org/officeDocument/2006/relationships/image" Target="../media/image2.png"/><Relationship Id="rId7" Type="http://schemas.openxmlformats.org/officeDocument/2006/relationships/image" Target="../media/image11.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0070C0"/>
        </a:solidFill>
      </p:bgPr>
    </p:bg>
    <p:spTree>
      <p:nvGrpSpPr>
        <p:cNvPr id="169" name="Shape 169"/>
        <p:cNvGrpSpPr/>
        <p:nvPr/>
      </p:nvGrpSpPr>
      <p:grpSpPr>
        <a:xfrm>
          <a:off x="0" y="0"/>
          <a:ext cx="0" cy="0"/>
          <a:chOff x="0" y="0"/>
          <a:chExt cx="0" cy="0"/>
        </a:xfrm>
      </p:grpSpPr>
      <p:sp>
        <p:nvSpPr>
          <p:cNvPr id="170" name="Google Shape;170;p1"/>
          <p:cNvSpPr/>
          <p:nvPr/>
        </p:nvSpPr>
        <p:spPr>
          <a:xfrm>
            <a:off x="1692796" y="3068603"/>
            <a:ext cx="6096000" cy="1332099"/>
          </a:xfrm>
          <a:prstGeom prst="roundRect">
            <a:avLst>
              <a:gd fmla="val 16667" name="adj"/>
            </a:avLst>
          </a:prstGeom>
          <a:solidFill>
            <a:schemeClr val="lt1"/>
          </a:solidFill>
          <a:ln cap="flat" cmpd="sng" w="26425">
            <a:solidFill>
              <a:schemeClr val="accent1"/>
            </a:solidFill>
            <a:prstDash val="solid"/>
            <a:round/>
            <a:headEnd len="sm" w="sm" type="none"/>
            <a:tailEnd len="sm" w="sm" type="none"/>
          </a:ln>
        </p:spPr>
        <p:txBody>
          <a:bodyPr anchorCtr="0" anchor="t" bIns="47525" lIns="95075" spcFirstLastPara="1" rIns="95075" wrap="square" tIns="47525">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70C0"/>
                </a:solidFill>
                <a:latin typeface="Sigmar One"/>
                <a:ea typeface="Sigmar One"/>
                <a:cs typeface="Sigmar One"/>
                <a:sym typeface="Sigmar One"/>
              </a:rPr>
              <a:t>Welcome!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70C0"/>
                </a:solidFill>
                <a:latin typeface="Sigmar One"/>
                <a:ea typeface="Sigmar One"/>
                <a:cs typeface="Sigmar One"/>
                <a:sym typeface="Sigmar One"/>
              </a:rPr>
              <a:t>CEL Kids Hackathon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70C0"/>
                </a:solidFill>
                <a:latin typeface="Sigmar One"/>
                <a:ea typeface="Sigmar One"/>
                <a:cs typeface="Sigmar One"/>
                <a:sym typeface="Sigmar One"/>
              </a:rPr>
              <a:t>Prep Session for Scratch</a:t>
            </a:r>
            <a:endParaRPr b="1" i="0" sz="2400" u="none" cap="none" strike="noStrike">
              <a:solidFill>
                <a:srgbClr val="0070C0"/>
              </a:solidFill>
              <a:latin typeface="Sigmar One"/>
              <a:ea typeface="Sigmar One"/>
              <a:cs typeface="Sigmar One"/>
              <a:sym typeface="Sigmar One"/>
            </a:endParaRPr>
          </a:p>
        </p:txBody>
      </p:sp>
      <p:pic>
        <p:nvPicPr>
          <p:cNvPr descr="E:\Steps to code\Marketing\Clipart images\Picture1.png" id="171" name="Google Shape;171;p1"/>
          <p:cNvPicPr preferRelativeResize="0"/>
          <p:nvPr/>
        </p:nvPicPr>
        <p:blipFill rotWithShape="1">
          <a:blip r:embed="rId3">
            <a:alphaModFix/>
          </a:blip>
          <a:srcRect b="0" l="0" r="0" t="0"/>
          <a:stretch/>
        </p:blipFill>
        <p:spPr>
          <a:xfrm>
            <a:off x="3141878" y="293496"/>
            <a:ext cx="3197837" cy="26592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b47ae2dd61_0_88"/>
          <p:cNvSpPr txBox="1"/>
          <p:nvPr/>
        </p:nvSpPr>
        <p:spPr>
          <a:xfrm>
            <a:off x="228600" y="350535"/>
            <a:ext cx="7875900" cy="39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980000"/>
                </a:solidFill>
                <a:latin typeface="Arial"/>
                <a:ea typeface="Arial"/>
                <a:cs typeface="Arial"/>
                <a:sym typeface="Arial"/>
              </a:rPr>
              <a:t>Operator</a:t>
            </a:r>
            <a:endParaRPr b="1" i="0" sz="2800" u="none" cap="none" strike="noStrike">
              <a:solidFill>
                <a:srgbClr val="980000"/>
              </a:solidFill>
              <a:latin typeface="Arial"/>
              <a:ea typeface="Arial"/>
              <a:cs typeface="Arial"/>
              <a:sym typeface="Arial"/>
            </a:endParaRPr>
          </a:p>
        </p:txBody>
      </p:sp>
      <p:sp>
        <p:nvSpPr>
          <p:cNvPr id="281" name="Google Shape;281;gb47ae2dd61_0_88"/>
          <p:cNvSpPr/>
          <p:nvPr/>
        </p:nvSpPr>
        <p:spPr>
          <a:xfrm>
            <a:off x="446800" y="1023875"/>
            <a:ext cx="8342100" cy="384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700" u="none" cap="none" strike="noStrike">
                <a:solidFill>
                  <a:schemeClr val="dk1"/>
                </a:solidFill>
              </a:rPr>
              <a:t>Operators are a part of an expression and allows us to operate on values i.e. operands. The expression returns a value.</a:t>
            </a:r>
            <a:endParaRPr b="1" i="0" sz="1500" u="none" cap="none" strike="noStrike">
              <a:solidFill>
                <a:srgbClr val="000000"/>
              </a:solidFill>
            </a:endParaRPr>
          </a:p>
          <a:p>
            <a:pPr indent="0" lvl="0" marL="0" marR="0" rtl="0" algn="l">
              <a:lnSpc>
                <a:spcPct val="100000"/>
              </a:lnSpc>
              <a:spcBef>
                <a:spcPts val="0"/>
              </a:spcBef>
              <a:spcAft>
                <a:spcPts val="0"/>
              </a:spcAft>
              <a:buClr>
                <a:srgbClr val="000000"/>
              </a:buClr>
              <a:buSzPts val="1600"/>
              <a:buFont typeface="Arial"/>
              <a:buNone/>
            </a:pPr>
            <a:r>
              <a:t/>
            </a:r>
            <a:endParaRPr b="1" i="1" sz="1700" u="none" cap="none" strike="noStrike">
              <a:solidFill>
                <a:schemeClr val="dk1"/>
              </a:solidFill>
            </a:endParaRPr>
          </a:p>
          <a:p>
            <a:pPr indent="0" lvl="0" marL="0" marR="0" rtl="0" algn="l">
              <a:lnSpc>
                <a:spcPct val="100000"/>
              </a:lnSpc>
              <a:spcBef>
                <a:spcPts val="0"/>
              </a:spcBef>
              <a:spcAft>
                <a:spcPts val="0"/>
              </a:spcAft>
              <a:buClr>
                <a:srgbClr val="000000"/>
              </a:buClr>
              <a:buSzPts val="1600"/>
              <a:buFont typeface="Arial"/>
              <a:buNone/>
            </a:pPr>
            <a:r>
              <a:rPr b="1" i="1" lang="en-US" sz="1700" u="none" cap="none" strike="noStrike">
                <a:solidFill>
                  <a:schemeClr val="dk1"/>
                </a:solidFill>
              </a:rPr>
              <a:t>For example,</a:t>
            </a:r>
            <a:endParaRPr b="1" i="0" sz="1500" u="none" cap="none" strike="noStrike">
              <a:solidFill>
                <a:srgbClr val="000000"/>
              </a:solidFill>
            </a:endParaRPr>
          </a:p>
          <a:p>
            <a:pPr indent="0" lvl="0" marL="0" marR="0" rtl="0" algn="l">
              <a:lnSpc>
                <a:spcPct val="100000"/>
              </a:lnSpc>
              <a:spcBef>
                <a:spcPts val="0"/>
              </a:spcBef>
              <a:spcAft>
                <a:spcPts val="0"/>
              </a:spcAft>
              <a:buClr>
                <a:srgbClr val="000000"/>
              </a:buClr>
              <a:buSzPts val="1600"/>
              <a:buFont typeface="Arial"/>
              <a:buNone/>
            </a:pPr>
            <a:r>
              <a:t/>
            </a:r>
            <a:endParaRPr b="1" i="1" sz="1700" u="none" cap="none" strike="noStrike">
              <a:solidFill>
                <a:schemeClr val="dk1"/>
              </a:solidFill>
            </a:endParaRPr>
          </a:p>
          <a:p>
            <a:pPr indent="0" lvl="0" marL="0" marR="0" rtl="0" algn="l">
              <a:lnSpc>
                <a:spcPct val="100000"/>
              </a:lnSpc>
              <a:spcBef>
                <a:spcPts val="0"/>
              </a:spcBef>
              <a:spcAft>
                <a:spcPts val="0"/>
              </a:spcAft>
              <a:buClr>
                <a:srgbClr val="000000"/>
              </a:buClr>
              <a:buSzPts val="1600"/>
              <a:buFont typeface="Arial"/>
              <a:buNone/>
            </a:pPr>
            <a:r>
              <a:rPr b="1" i="1" lang="en-US" sz="1700" u="none" cap="none" strike="noStrike">
                <a:solidFill>
                  <a:schemeClr val="dk1"/>
                </a:solidFill>
              </a:rPr>
              <a:t>3 + 5 = 8</a:t>
            </a:r>
            <a:endParaRPr b="1" i="1" sz="1700" u="none" cap="none" strike="noStrike">
              <a:solidFill>
                <a:schemeClr val="dk1"/>
              </a:solidFill>
            </a:endParaRPr>
          </a:p>
          <a:p>
            <a:pPr indent="0" lvl="0" marL="0" marR="0" rtl="0" algn="l">
              <a:lnSpc>
                <a:spcPct val="100000"/>
              </a:lnSpc>
              <a:spcBef>
                <a:spcPts val="0"/>
              </a:spcBef>
              <a:spcAft>
                <a:spcPts val="0"/>
              </a:spcAft>
              <a:buClr>
                <a:srgbClr val="000000"/>
              </a:buClr>
              <a:buSzPts val="1600"/>
              <a:buFont typeface="Arial"/>
              <a:buNone/>
            </a:pPr>
            <a:r>
              <a:t/>
            </a:r>
            <a:endParaRPr b="1" i="1" sz="1700">
              <a:solidFill>
                <a:schemeClr val="dk1"/>
              </a:solidFill>
            </a:endParaRPr>
          </a:p>
          <a:p>
            <a:pPr indent="0" lvl="0" marL="0" marR="0" rtl="0" algn="l">
              <a:lnSpc>
                <a:spcPct val="100000"/>
              </a:lnSpc>
              <a:spcBef>
                <a:spcPts val="0"/>
              </a:spcBef>
              <a:spcAft>
                <a:spcPts val="0"/>
              </a:spcAft>
              <a:buClr>
                <a:srgbClr val="000000"/>
              </a:buClr>
              <a:buSzPts val="1600"/>
              <a:buFont typeface="Arial"/>
              <a:buNone/>
            </a:pPr>
            <a:r>
              <a:t/>
            </a:r>
            <a:endParaRPr b="1" i="1" sz="1700" u="none" cap="none" strike="noStrike">
              <a:solidFill>
                <a:schemeClr val="dk1"/>
              </a:solidFill>
            </a:endParaRPr>
          </a:p>
          <a:p>
            <a:pPr indent="0" lvl="0" marL="0" marR="0" rtl="0" algn="l">
              <a:lnSpc>
                <a:spcPct val="100000"/>
              </a:lnSpc>
              <a:spcBef>
                <a:spcPts val="0"/>
              </a:spcBef>
              <a:spcAft>
                <a:spcPts val="0"/>
              </a:spcAft>
              <a:buClr>
                <a:srgbClr val="000000"/>
              </a:buClr>
              <a:buSzPts val="1600"/>
              <a:buFont typeface="Arial"/>
              <a:buNone/>
            </a:pPr>
            <a:r>
              <a:rPr b="1" i="1" lang="en-US" sz="1700" u="none" cap="none" strike="noStrike">
                <a:solidFill>
                  <a:schemeClr val="dk1"/>
                </a:solidFill>
              </a:rPr>
              <a:t>There are 4 types of operators in our scope,</a:t>
            </a:r>
            <a:endParaRPr b="1" i="0" sz="1500" u="none" cap="none" strike="noStrike">
              <a:solidFill>
                <a:srgbClr val="000000"/>
              </a:solidFill>
            </a:endParaRPr>
          </a:p>
          <a:p>
            <a:pPr indent="-349250" lvl="0" marL="342900" marR="0" rtl="0" algn="l">
              <a:lnSpc>
                <a:spcPct val="100000"/>
              </a:lnSpc>
              <a:spcBef>
                <a:spcPts val="0"/>
              </a:spcBef>
              <a:spcAft>
                <a:spcPts val="0"/>
              </a:spcAft>
              <a:buClr>
                <a:schemeClr val="dk1"/>
              </a:buClr>
              <a:buSzPts val="1700"/>
              <a:buAutoNum type="arabicPeriod"/>
            </a:pPr>
            <a:r>
              <a:rPr b="1" i="1" lang="en-US" sz="1700" u="none" cap="none" strike="noStrike">
                <a:solidFill>
                  <a:schemeClr val="dk1"/>
                </a:solidFill>
              </a:rPr>
              <a:t>Logic</a:t>
            </a:r>
            <a:endParaRPr b="1" i="0" sz="1500" u="none" cap="none" strike="noStrike">
              <a:solidFill>
                <a:srgbClr val="000000"/>
              </a:solidFill>
            </a:endParaRPr>
          </a:p>
          <a:p>
            <a:pPr indent="-349250" lvl="0" marL="342900" marR="0" rtl="0" algn="l">
              <a:lnSpc>
                <a:spcPct val="100000"/>
              </a:lnSpc>
              <a:spcBef>
                <a:spcPts val="0"/>
              </a:spcBef>
              <a:spcAft>
                <a:spcPts val="0"/>
              </a:spcAft>
              <a:buClr>
                <a:schemeClr val="dk1"/>
              </a:buClr>
              <a:buSzPts val="1700"/>
              <a:buAutoNum type="arabicPeriod"/>
            </a:pPr>
            <a:r>
              <a:rPr b="1" i="1" lang="en-US" sz="1700" u="none" cap="none" strike="noStrike">
                <a:solidFill>
                  <a:schemeClr val="dk1"/>
                </a:solidFill>
              </a:rPr>
              <a:t>Comparative</a:t>
            </a:r>
            <a:endParaRPr b="1" i="0" sz="1500" u="none" cap="none" strike="noStrike">
              <a:solidFill>
                <a:srgbClr val="000000"/>
              </a:solidFill>
            </a:endParaRPr>
          </a:p>
          <a:p>
            <a:pPr indent="-349250" lvl="0" marL="342900" marR="0" rtl="0" algn="l">
              <a:lnSpc>
                <a:spcPct val="100000"/>
              </a:lnSpc>
              <a:spcBef>
                <a:spcPts val="0"/>
              </a:spcBef>
              <a:spcAft>
                <a:spcPts val="0"/>
              </a:spcAft>
              <a:buClr>
                <a:schemeClr val="dk1"/>
              </a:buClr>
              <a:buSzPts val="1700"/>
              <a:buAutoNum type="arabicPeriod"/>
            </a:pPr>
            <a:r>
              <a:rPr b="1" i="1" lang="en-US" sz="1700" u="none" cap="none" strike="noStrike">
                <a:solidFill>
                  <a:schemeClr val="dk1"/>
                </a:solidFill>
              </a:rPr>
              <a:t>Arithmetic</a:t>
            </a:r>
            <a:endParaRPr b="1" i="0" sz="1500" u="none" cap="none" strike="noStrike">
              <a:solidFill>
                <a:srgbClr val="000000"/>
              </a:solidFill>
            </a:endParaRPr>
          </a:p>
          <a:p>
            <a:pPr indent="-349250" lvl="0" marL="342900" marR="0" rtl="0" algn="l">
              <a:lnSpc>
                <a:spcPct val="100000"/>
              </a:lnSpc>
              <a:spcBef>
                <a:spcPts val="0"/>
              </a:spcBef>
              <a:spcAft>
                <a:spcPts val="0"/>
              </a:spcAft>
              <a:buClr>
                <a:schemeClr val="dk1"/>
              </a:buClr>
              <a:buSzPts val="1700"/>
              <a:buAutoNum type="arabicPeriod"/>
            </a:pPr>
            <a:r>
              <a:rPr b="1" i="1" lang="en-US" sz="1700" u="none" cap="none" strike="noStrike">
                <a:solidFill>
                  <a:schemeClr val="dk1"/>
                </a:solidFill>
              </a:rPr>
              <a:t>String</a:t>
            </a:r>
            <a:endParaRPr b="1" i="1" sz="1700" u="none" cap="none" strike="noStrike">
              <a:solidFill>
                <a:schemeClr val="dk1"/>
              </a:solidFill>
            </a:endParaRPr>
          </a:p>
        </p:txBody>
      </p:sp>
      <p:pic>
        <p:nvPicPr>
          <p:cNvPr descr="E:\Steps to code\Marketing\Logo\Logo CEL with blue with white text.png" id="282" name="Google Shape;282;gb47ae2dd61_0_88"/>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ab8827b16a_0_0"/>
          <p:cNvSpPr txBox="1"/>
          <p:nvPr/>
        </p:nvSpPr>
        <p:spPr>
          <a:xfrm>
            <a:off x="228600" y="350535"/>
            <a:ext cx="7875900" cy="39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980000"/>
                </a:solidFill>
                <a:latin typeface="Arial"/>
                <a:ea typeface="Arial"/>
                <a:cs typeface="Arial"/>
                <a:sym typeface="Arial"/>
              </a:rPr>
              <a:t>Logic Operator</a:t>
            </a:r>
            <a:endParaRPr b="1" i="0" sz="2800" u="none" cap="none" strike="noStrike">
              <a:solidFill>
                <a:srgbClr val="980000"/>
              </a:solidFill>
              <a:latin typeface="Arial"/>
              <a:ea typeface="Arial"/>
              <a:cs typeface="Arial"/>
              <a:sym typeface="Arial"/>
            </a:endParaRPr>
          </a:p>
        </p:txBody>
      </p:sp>
      <p:sp>
        <p:nvSpPr>
          <p:cNvPr id="289" name="Google Shape;289;gab8827b16a_0_0"/>
          <p:cNvSpPr/>
          <p:nvPr/>
        </p:nvSpPr>
        <p:spPr>
          <a:xfrm>
            <a:off x="1541775" y="4560950"/>
            <a:ext cx="6649800" cy="3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The underlined sentences are called Operands.  </a:t>
            </a:r>
            <a:endParaRPr b="0" i="0" sz="1400" u="none" cap="none" strike="noStrike">
              <a:solidFill>
                <a:srgbClr val="000000"/>
              </a:solidFill>
              <a:latin typeface="Arial"/>
              <a:ea typeface="Arial"/>
              <a:cs typeface="Arial"/>
              <a:sym typeface="Arial"/>
            </a:endParaRPr>
          </a:p>
        </p:txBody>
      </p:sp>
      <p:sp>
        <p:nvSpPr>
          <p:cNvPr id="290" name="Google Shape;290;gab8827b16a_0_0"/>
          <p:cNvSpPr/>
          <p:nvPr/>
        </p:nvSpPr>
        <p:spPr>
          <a:xfrm>
            <a:off x="228600" y="1022650"/>
            <a:ext cx="2743200" cy="280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rPr>
              <a:t>And</a:t>
            </a:r>
            <a:r>
              <a:rPr b="0" i="0" lang="en-US" sz="1600" u="none" cap="none" strike="noStrike">
                <a:solidFill>
                  <a:schemeClr val="dk1"/>
                </a:solidFill>
                <a:latin typeface="Arial"/>
                <a:ea typeface="Arial"/>
                <a:cs typeface="Arial"/>
                <a:sym typeface="Arial"/>
              </a:rPr>
              <a:t> is a Logic Operator which operates on expression and tells us (gives output as True) when both the expressions are True.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For example-</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chemeClr val="dk1"/>
                </a:solidFill>
                <a:latin typeface="Arial"/>
                <a:ea typeface="Arial"/>
                <a:cs typeface="Arial"/>
                <a:sym typeface="Arial"/>
              </a:rPr>
              <a:t>I like Mango</a:t>
            </a:r>
            <a:r>
              <a:rPr b="0" i="0" lang="en-US" sz="1600" u="none" cap="none" strike="noStrike">
                <a:solidFill>
                  <a:schemeClr val="dk1"/>
                </a:solidFill>
                <a:latin typeface="Arial"/>
                <a:ea typeface="Arial"/>
                <a:cs typeface="Arial"/>
                <a:sym typeface="Arial"/>
              </a:rPr>
              <a:t> </a:t>
            </a:r>
            <a:r>
              <a:rPr b="1" i="0" lang="en-US" sz="1600" u="none" cap="none" strike="noStrike">
                <a:solidFill>
                  <a:schemeClr val="dk1"/>
                </a:solidFill>
                <a:latin typeface="Arial"/>
                <a:ea typeface="Arial"/>
                <a:cs typeface="Arial"/>
                <a:sym typeface="Arial"/>
              </a:rPr>
              <a:t>And</a:t>
            </a:r>
            <a:r>
              <a:rPr b="0" i="0" lang="en-US" sz="1600" u="none" cap="none" strike="noStrike">
                <a:solidFill>
                  <a:schemeClr val="dk1"/>
                </a:solidFill>
                <a:latin typeface="Arial"/>
                <a:ea typeface="Arial"/>
                <a:cs typeface="Arial"/>
                <a:sym typeface="Arial"/>
              </a:rPr>
              <a:t> </a:t>
            </a:r>
            <a:r>
              <a:rPr b="0" i="0" lang="en-US" sz="1600" u="sng" cap="none" strike="noStrike">
                <a:solidFill>
                  <a:schemeClr val="dk1"/>
                </a:solidFill>
                <a:latin typeface="Arial"/>
                <a:ea typeface="Arial"/>
                <a:cs typeface="Arial"/>
                <a:sym typeface="Arial"/>
              </a:rPr>
              <a:t>My favorite color is pink</a:t>
            </a:r>
            <a:r>
              <a:rPr b="0" i="0" lang="en-US" sz="16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The output will be,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chemeClr val="dk1"/>
                </a:solidFill>
                <a:latin typeface="Arial"/>
                <a:ea typeface="Arial"/>
                <a:cs typeface="Arial"/>
                <a:sym typeface="Arial"/>
              </a:rPr>
              <a:t>True</a:t>
            </a:r>
            <a:endParaRPr b="0" i="1" sz="1600" u="none" cap="none" strike="noStrike">
              <a:solidFill>
                <a:schemeClr val="dk1"/>
              </a:solidFill>
              <a:latin typeface="Arial"/>
              <a:ea typeface="Arial"/>
              <a:cs typeface="Arial"/>
              <a:sym typeface="Arial"/>
            </a:endParaRPr>
          </a:p>
        </p:txBody>
      </p:sp>
      <p:sp>
        <p:nvSpPr>
          <p:cNvPr id="291" name="Google Shape;291;gab8827b16a_0_0"/>
          <p:cNvSpPr/>
          <p:nvPr/>
        </p:nvSpPr>
        <p:spPr>
          <a:xfrm>
            <a:off x="3200400" y="1022675"/>
            <a:ext cx="2743200" cy="280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rPr>
              <a:t>Or</a:t>
            </a:r>
            <a:r>
              <a:rPr b="0" i="0" lang="en-US" sz="1600" u="none" cap="none" strike="noStrike">
                <a:solidFill>
                  <a:schemeClr val="dk1"/>
                </a:solidFill>
                <a:latin typeface="Arial"/>
                <a:ea typeface="Arial"/>
                <a:cs typeface="Arial"/>
                <a:sym typeface="Arial"/>
              </a:rPr>
              <a:t> is also a Logic Operator which operates on expression and tells us (gives output as True) when any one of the expression is True.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For example</a:t>
            </a:r>
            <a:r>
              <a:rPr b="0" i="0" lang="en-US" sz="1400" u="none" cap="none" strike="noStrike">
                <a:solidFill>
                  <a:srgbClr val="000000"/>
                </a:solidFill>
                <a:latin typeface="Arial"/>
                <a:ea typeface="Arial"/>
                <a:cs typeface="Arial"/>
                <a:sym typeface="Arial"/>
              </a:rPr>
              <a:t>-</a:t>
            </a:r>
            <a:endParaRPr b="0" i="0" sz="16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chemeClr val="dk1"/>
                </a:solidFill>
                <a:latin typeface="Arial"/>
                <a:ea typeface="Arial"/>
                <a:cs typeface="Arial"/>
                <a:sym typeface="Arial"/>
              </a:rPr>
              <a:t>I have one sibling </a:t>
            </a:r>
            <a:r>
              <a:rPr b="1" i="0" lang="en-US" sz="1600" u="none" cap="none" strike="noStrike">
                <a:solidFill>
                  <a:schemeClr val="dk1"/>
                </a:solidFill>
                <a:latin typeface="Arial"/>
                <a:ea typeface="Arial"/>
                <a:cs typeface="Arial"/>
                <a:sym typeface="Arial"/>
              </a:rPr>
              <a:t>Or</a:t>
            </a:r>
            <a:r>
              <a:rPr b="0" i="0" lang="en-US" sz="1600" u="none" cap="none" strike="noStrike">
                <a:solidFill>
                  <a:schemeClr val="dk1"/>
                </a:solidFill>
                <a:latin typeface="Arial"/>
                <a:ea typeface="Arial"/>
                <a:cs typeface="Arial"/>
                <a:sym typeface="Arial"/>
              </a:rPr>
              <a:t> </a:t>
            </a:r>
            <a:r>
              <a:rPr b="0" i="0" lang="en-US" sz="1600" u="sng" cap="none" strike="noStrike">
                <a:solidFill>
                  <a:schemeClr val="dk1"/>
                </a:solidFill>
                <a:latin typeface="Arial"/>
                <a:ea typeface="Arial"/>
                <a:cs typeface="Arial"/>
                <a:sym typeface="Arial"/>
              </a:rPr>
              <a:t>I have 4 family members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The output will be,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chemeClr val="dk1"/>
                </a:solidFill>
                <a:latin typeface="Arial"/>
                <a:ea typeface="Arial"/>
                <a:cs typeface="Arial"/>
                <a:sym typeface="Arial"/>
              </a:rPr>
              <a:t>True.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92" name="Google Shape;292;gab8827b16a_0_0"/>
          <p:cNvSpPr/>
          <p:nvPr/>
        </p:nvSpPr>
        <p:spPr>
          <a:xfrm>
            <a:off x="6172200" y="1022675"/>
            <a:ext cx="2743200" cy="262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rPr>
              <a:t>Not</a:t>
            </a:r>
            <a:r>
              <a:rPr b="0" i="0" lang="en-US" sz="1600" u="none" cap="none" strike="noStrike">
                <a:solidFill>
                  <a:schemeClr val="dk1"/>
                </a:solidFill>
                <a:latin typeface="Arial"/>
                <a:ea typeface="Arial"/>
                <a:cs typeface="Arial"/>
                <a:sym typeface="Arial"/>
              </a:rPr>
              <a:t> is also a Logic Operator which operates on expression and tells us (gives output as) True when the expression is incorrect.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For example-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Not</a:t>
            </a:r>
            <a:r>
              <a:rPr b="0" i="0" lang="en-US" sz="1600" u="none" cap="none" strike="noStrike">
                <a:solidFill>
                  <a:schemeClr val="dk1"/>
                </a:solidFill>
                <a:latin typeface="Arial"/>
                <a:ea typeface="Arial"/>
                <a:cs typeface="Arial"/>
                <a:sym typeface="Arial"/>
              </a:rPr>
              <a:t> </a:t>
            </a:r>
            <a:r>
              <a:rPr b="0" i="0" lang="en-US" sz="1600" u="sng" cap="none" strike="noStrike">
                <a:solidFill>
                  <a:schemeClr val="dk1"/>
                </a:solidFill>
                <a:latin typeface="Arial"/>
                <a:ea typeface="Arial"/>
                <a:cs typeface="Arial"/>
                <a:sym typeface="Arial"/>
              </a:rPr>
              <a:t>My roll number is 15</a:t>
            </a:r>
            <a:r>
              <a:rPr b="0" i="0" lang="en-US" sz="1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The output will be,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chemeClr val="dk1"/>
                </a:solidFill>
                <a:latin typeface="Arial"/>
                <a:ea typeface="Arial"/>
                <a:cs typeface="Arial"/>
                <a:sym typeface="Arial"/>
              </a:rPr>
              <a:t>True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pic>
        <p:nvPicPr>
          <p:cNvPr descr="E:\Steps to code\Marketing\Logo\Logo CEL with blue with white text.png" id="293" name="Google Shape;293;gab8827b16a_0_0"/>
          <p:cNvPicPr preferRelativeResize="0"/>
          <p:nvPr/>
        </p:nvPicPr>
        <p:blipFill rotWithShape="1">
          <a:blip r:embed="rId3">
            <a:alphaModFix/>
          </a:blip>
          <a:srcRect b="0" l="0" r="0" t="0"/>
          <a:stretch/>
        </p:blipFill>
        <p:spPr>
          <a:xfrm>
            <a:off x="7124850" y="-27327"/>
            <a:ext cx="2019150" cy="365760"/>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ab8827b16a_0_91"/>
          <p:cNvSpPr txBox="1"/>
          <p:nvPr/>
        </p:nvSpPr>
        <p:spPr>
          <a:xfrm>
            <a:off x="228600" y="350535"/>
            <a:ext cx="7875900" cy="39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980000"/>
                </a:solidFill>
                <a:latin typeface="Arial"/>
                <a:ea typeface="Arial"/>
                <a:cs typeface="Arial"/>
                <a:sym typeface="Arial"/>
              </a:rPr>
              <a:t>Comparative Operator</a:t>
            </a:r>
            <a:endParaRPr b="1" i="0" sz="2800" u="none" cap="none" strike="noStrike">
              <a:solidFill>
                <a:srgbClr val="980000"/>
              </a:solidFill>
              <a:latin typeface="Arial"/>
              <a:ea typeface="Arial"/>
              <a:cs typeface="Arial"/>
              <a:sym typeface="Arial"/>
            </a:endParaRPr>
          </a:p>
        </p:txBody>
      </p:sp>
      <p:sp>
        <p:nvSpPr>
          <p:cNvPr id="300" name="Google Shape;300;gab8827b16a_0_91"/>
          <p:cNvSpPr/>
          <p:nvPr/>
        </p:nvSpPr>
        <p:spPr>
          <a:xfrm>
            <a:off x="1498550" y="4552500"/>
            <a:ext cx="6958800" cy="53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The underlined sentences are called Operands.  </a:t>
            </a:r>
            <a:endParaRPr b="0" i="0" sz="1400" u="none" cap="none" strike="noStrike">
              <a:solidFill>
                <a:srgbClr val="000000"/>
              </a:solidFill>
              <a:latin typeface="Arial"/>
              <a:ea typeface="Arial"/>
              <a:cs typeface="Arial"/>
              <a:sym typeface="Arial"/>
            </a:endParaRPr>
          </a:p>
        </p:txBody>
      </p:sp>
      <p:sp>
        <p:nvSpPr>
          <p:cNvPr id="301" name="Google Shape;301;gab8827b16a_0_91"/>
          <p:cNvSpPr/>
          <p:nvPr/>
        </p:nvSpPr>
        <p:spPr>
          <a:xfrm>
            <a:off x="228600" y="921800"/>
            <a:ext cx="2743200" cy="327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rPr>
              <a:t>Greater than (&gt;)</a:t>
            </a:r>
            <a:r>
              <a:rPr b="0" i="0" lang="en-US" sz="1600" u="none" cap="none" strike="noStrike">
                <a:solidFill>
                  <a:schemeClr val="dk1"/>
                </a:solidFill>
                <a:latin typeface="Arial"/>
                <a:ea typeface="Arial"/>
                <a:cs typeface="Arial"/>
                <a:sym typeface="Arial"/>
              </a:rPr>
              <a:t> is a comparative operator which compares operands and tells us (gives output) as True when operand 1 is greater than operand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For example-</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chemeClr val="dk1"/>
                </a:solidFill>
                <a:latin typeface="Arial"/>
                <a:ea typeface="Arial"/>
                <a:cs typeface="Arial"/>
                <a:sym typeface="Arial"/>
              </a:rPr>
              <a:t>(Operand 1) Sides</a:t>
            </a:r>
            <a:r>
              <a:rPr b="0" i="0" lang="en-US" sz="1600" u="none" cap="none" strike="noStrike">
                <a:solidFill>
                  <a:schemeClr val="dk1"/>
                </a:solidFill>
                <a:latin typeface="Arial"/>
                <a:ea typeface="Arial"/>
                <a:cs typeface="Arial"/>
                <a:sym typeface="Arial"/>
              </a:rPr>
              <a:t> of square are </a:t>
            </a:r>
            <a:r>
              <a:rPr b="1" i="0" lang="en-US" sz="1600" u="none" cap="none" strike="noStrike">
                <a:solidFill>
                  <a:schemeClr val="dk1"/>
                </a:solidFill>
                <a:latin typeface="Arial"/>
                <a:ea typeface="Arial"/>
                <a:cs typeface="Arial"/>
                <a:sym typeface="Arial"/>
              </a:rPr>
              <a:t>greater than (&gt;)</a:t>
            </a:r>
            <a:r>
              <a:rPr b="0" i="0" lang="en-US" sz="1600" u="none" cap="none" strike="noStrike">
                <a:solidFill>
                  <a:schemeClr val="dk1"/>
                </a:solidFill>
                <a:latin typeface="Arial"/>
                <a:ea typeface="Arial"/>
                <a:cs typeface="Arial"/>
                <a:sym typeface="Arial"/>
              </a:rPr>
              <a:t> </a:t>
            </a:r>
            <a:r>
              <a:rPr b="0" i="0" lang="en-US" sz="1600" u="sng" cap="none" strike="noStrike">
                <a:solidFill>
                  <a:schemeClr val="dk1"/>
                </a:solidFill>
                <a:latin typeface="Arial"/>
                <a:ea typeface="Arial"/>
                <a:cs typeface="Arial"/>
                <a:sym typeface="Arial"/>
              </a:rPr>
              <a:t>3 (Operand 2)</a:t>
            </a:r>
            <a:r>
              <a:rPr b="0" i="0" lang="en-US" sz="1600" u="none" cap="none" strike="noStrike">
                <a:solidFill>
                  <a:schemeClr val="dk1"/>
                </a:solidFill>
                <a:latin typeface="Arial"/>
                <a:ea typeface="Arial"/>
                <a:cs typeface="Arial"/>
                <a:sym typeface="Arial"/>
              </a:rPr>
              <a:t>.</a:t>
            </a:r>
            <a:endParaRPr b="0"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The output will be,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chemeClr val="dk1"/>
                </a:solidFill>
                <a:latin typeface="Arial"/>
                <a:ea typeface="Arial"/>
                <a:cs typeface="Arial"/>
                <a:sym typeface="Arial"/>
              </a:rPr>
              <a:t>True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02" name="Google Shape;302;gab8827b16a_0_91"/>
          <p:cNvSpPr/>
          <p:nvPr/>
        </p:nvSpPr>
        <p:spPr>
          <a:xfrm>
            <a:off x="3200400" y="921800"/>
            <a:ext cx="2743200" cy="309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rPr>
              <a:t>Lesser than (&lt;)</a:t>
            </a:r>
            <a:r>
              <a:rPr b="0" i="0" lang="en-US" sz="1600" u="none" cap="none" strike="noStrike">
                <a:solidFill>
                  <a:schemeClr val="dk1"/>
                </a:solidFill>
                <a:latin typeface="Arial"/>
                <a:ea typeface="Arial"/>
                <a:cs typeface="Arial"/>
                <a:sym typeface="Arial"/>
              </a:rPr>
              <a:t> is a comparative operator which compares operands and tells us (gives output) as True when operand 1 is lesser than operand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For example-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chemeClr val="dk1"/>
                </a:solidFill>
                <a:latin typeface="Arial"/>
                <a:ea typeface="Arial"/>
                <a:cs typeface="Arial"/>
                <a:sym typeface="Arial"/>
              </a:rPr>
              <a:t>Number of my sibling</a:t>
            </a:r>
            <a:r>
              <a:rPr b="0" i="0" lang="en-US" sz="1600" u="none" cap="none" strike="noStrike">
                <a:solidFill>
                  <a:schemeClr val="dk1"/>
                </a:solidFill>
                <a:latin typeface="Arial"/>
                <a:ea typeface="Arial"/>
                <a:cs typeface="Arial"/>
                <a:sym typeface="Arial"/>
              </a:rPr>
              <a:t> </a:t>
            </a:r>
            <a:r>
              <a:rPr b="1" i="0" lang="en-US" sz="1600" u="none" cap="none" strike="noStrike">
                <a:solidFill>
                  <a:schemeClr val="dk1"/>
                </a:solidFill>
                <a:latin typeface="Arial"/>
                <a:ea typeface="Arial"/>
                <a:cs typeface="Arial"/>
                <a:sym typeface="Arial"/>
              </a:rPr>
              <a:t>is lesser than (&lt;)</a:t>
            </a:r>
            <a:r>
              <a:rPr b="0" i="0" lang="en-US" sz="1600" u="none" cap="none" strike="noStrike">
                <a:solidFill>
                  <a:schemeClr val="dk1"/>
                </a:solidFill>
                <a:latin typeface="Arial"/>
                <a:ea typeface="Arial"/>
                <a:cs typeface="Arial"/>
                <a:sym typeface="Arial"/>
              </a:rPr>
              <a:t> </a:t>
            </a:r>
            <a:r>
              <a:rPr b="0" i="0" lang="en-US" sz="1600" u="sng" cap="none" strike="noStrike">
                <a:solidFill>
                  <a:schemeClr val="dk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The output will be,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chemeClr val="dk1"/>
                </a:solidFill>
                <a:latin typeface="Arial"/>
                <a:ea typeface="Arial"/>
                <a:cs typeface="Arial"/>
                <a:sym typeface="Arial"/>
              </a:rPr>
              <a:t>False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303" name="Google Shape;303;gab8827b16a_0_91"/>
          <p:cNvSpPr/>
          <p:nvPr/>
        </p:nvSpPr>
        <p:spPr>
          <a:xfrm>
            <a:off x="6172200" y="921875"/>
            <a:ext cx="2743200" cy="309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rPr>
              <a:t>Equal to (=)</a:t>
            </a:r>
            <a:r>
              <a:rPr b="0" i="0" lang="en-US" sz="1600" u="none" cap="none" strike="noStrike">
                <a:solidFill>
                  <a:schemeClr val="dk1"/>
                </a:solidFill>
                <a:latin typeface="Arial"/>
                <a:ea typeface="Arial"/>
                <a:cs typeface="Arial"/>
                <a:sym typeface="Arial"/>
              </a:rPr>
              <a:t> is a comparative operator which compares operands and tells us (gives output) as True when operand 1 is equal to operand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For example-</a:t>
            </a:r>
            <a:endParaRPr b="0" i="0" sz="16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chemeClr val="dk1"/>
                </a:solidFill>
                <a:latin typeface="Arial"/>
                <a:ea typeface="Arial"/>
                <a:cs typeface="Arial"/>
                <a:sym typeface="Arial"/>
              </a:rPr>
              <a:t>My roll number</a:t>
            </a:r>
            <a:r>
              <a:rPr b="0" i="0" lang="en-US" sz="1600" u="none" cap="none" strike="noStrike">
                <a:solidFill>
                  <a:schemeClr val="dk1"/>
                </a:solidFill>
                <a:latin typeface="Arial"/>
                <a:ea typeface="Arial"/>
                <a:cs typeface="Arial"/>
                <a:sym typeface="Arial"/>
              </a:rPr>
              <a:t> </a:t>
            </a:r>
            <a:r>
              <a:rPr b="1" i="0" lang="en-US" sz="1600" u="none" cap="none" strike="noStrike">
                <a:solidFill>
                  <a:schemeClr val="dk1"/>
                </a:solidFill>
                <a:latin typeface="Arial"/>
                <a:ea typeface="Arial"/>
                <a:cs typeface="Arial"/>
                <a:sym typeface="Arial"/>
              </a:rPr>
              <a:t>is equal to (=)</a:t>
            </a:r>
            <a:r>
              <a:rPr b="0" i="0" lang="en-US" sz="1600" u="none" cap="none" strike="noStrike">
                <a:solidFill>
                  <a:schemeClr val="dk1"/>
                </a:solidFill>
                <a:latin typeface="Arial"/>
                <a:ea typeface="Arial"/>
                <a:cs typeface="Arial"/>
                <a:sym typeface="Arial"/>
              </a:rPr>
              <a:t> </a:t>
            </a:r>
            <a:r>
              <a:rPr b="0" i="0" lang="en-US" sz="1600" u="sng"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The output will be,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chemeClr val="dk1"/>
                </a:solidFill>
                <a:latin typeface="Arial"/>
                <a:ea typeface="Arial"/>
                <a:cs typeface="Arial"/>
                <a:sym typeface="Arial"/>
              </a:rPr>
              <a:t>True.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pic>
        <p:nvPicPr>
          <p:cNvPr descr="E:\Steps to code\Marketing\Logo\Logo CEL with blue with white text.png" id="304" name="Google Shape;304;gab8827b16a_0_91"/>
          <p:cNvPicPr preferRelativeResize="0"/>
          <p:nvPr/>
        </p:nvPicPr>
        <p:blipFill rotWithShape="1">
          <a:blip r:embed="rId3">
            <a:alphaModFix/>
          </a:blip>
          <a:srcRect b="0" l="0" r="0" t="0"/>
          <a:stretch/>
        </p:blipFill>
        <p:spPr>
          <a:xfrm>
            <a:off x="7124850" y="-27327"/>
            <a:ext cx="2019150" cy="365760"/>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b47ae2dd61_0_355"/>
          <p:cNvSpPr txBox="1"/>
          <p:nvPr/>
        </p:nvSpPr>
        <p:spPr>
          <a:xfrm>
            <a:off x="353847" y="350535"/>
            <a:ext cx="8180700" cy="39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Types of Angles</a:t>
            </a:r>
            <a:endParaRPr b="0" i="0" sz="1400" u="none" cap="none" strike="noStrike">
              <a:solidFill>
                <a:srgbClr val="000000"/>
              </a:solidFill>
              <a:latin typeface="Arial"/>
              <a:ea typeface="Arial"/>
              <a:cs typeface="Arial"/>
              <a:sym typeface="Arial"/>
            </a:endParaRPr>
          </a:p>
        </p:txBody>
      </p:sp>
      <p:pic>
        <p:nvPicPr>
          <p:cNvPr id="311" name="Google Shape;311;gb47ae2dd61_0_355"/>
          <p:cNvPicPr preferRelativeResize="0"/>
          <p:nvPr/>
        </p:nvPicPr>
        <p:blipFill rotWithShape="1">
          <a:blip r:embed="rId3">
            <a:alphaModFix/>
          </a:blip>
          <a:srcRect b="0" l="0" r="0" t="0"/>
          <a:stretch/>
        </p:blipFill>
        <p:spPr>
          <a:xfrm>
            <a:off x="4905875" y="1121025"/>
            <a:ext cx="2845550" cy="1436350"/>
          </a:xfrm>
          <a:prstGeom prst="rect">
            <a:avLst/>
          </a:prstGeom>
          <a:noFill/>
          <a:ln>
            <a:noFill/>
          </a:ln>
        </p:spPr>
      </p:pic>
      <p:pic>
        <p:nvPicPr>
          <p:cNvPr id="312" name="Google Shape;312;gb47ae2dd61_0_355"/>
          <p:cNvPicPr preferRelativeResize="0"/>
          <p:nvPr/>
        </p:nvPicPr>
        <p:blipFill rotWithShape="1">
          <a:blip r:embed="rId4">
            <a:alphaModFix/>
          </a:blip>
          <a:srcRect b="0" l="0" r="0" t="0"/>
          <a:stretch/>
        </p:blipFill>
        <p:spPr>
          <a:xfrm>
            <a:off x="4905875" y="2935375"/>
            <a:ext cx="2845550" cy="1543349"/>
          </a:xfrm>
          <a:prstGeom prst="rect">
            <a:avLst/>
          </a:prstGeom>
          <a:noFill/>
          <a:ln>
            <a:noFill/>
          </a:ln>
        </p:spPr>
      </p:pic>
      <p:pic>
        <p:nvPicPr>
          <p:cNvPr id="313" name="Google Shape;313;gb47ae2dd61_0_355"/>
          <p:cNvPicPr preferRelativeResize="0"/>
          <p:nvPr/>
        </p:nvPicPr>
        <p:blipFill rotWithShape="1">
          <a:blip r:embed="rId5">
            <a:alphaModFix/>
          </a:blip>
          <a:srcRect b="0" l="0" r="0" t="0"/>
          <a:stretch/>
        </p:blipFill>
        <p:spPr>
          <a:xfrm>
            <a:off x="611778" y="1119325"/>
            <a:ext cx="2434325" cy="1436350"/>
          </a:xfrm>
          <a:prstGeom prst="rect">
            <a:avLst/>
          </a:prstGeom>
          <a:noFill/>
          <a:ln>
            <a:noFill/>
          </a:ln>
        </p:spPr>
      </p:pic>
      <p:pic>
        <p:nvPicPr>
          <p:cNvPr id="314" name="Google Shape;314;gb47ae2dd61_0_355"/>
          <p:cNvPicPr preferRelativeResize="0"/>
          <p:nvPr/>
        </p:nvPicPr>
        <p:blipFill rotWithShape="1">
          <a:blip r:embed="rId6">
            <a:alphaModFix/>
          </a:blip>
          <a:srcRect b="0" l="0" r="0" t="0"/>
          <a:stretch/>
        </p:blipFill>
        <p:spPr>
          <a:xfrm>
            <a:off x="611775" y="3014675"/>
            <a:ext cx="2434325" cy="1843075"/>
          </a:xfrm>
          <a:prstGeom prst="rect">
            <a:avLst/>
          </a:prstGeom>
          <a:noFill/>
          <a:ln>
            <a:noFill/>
          </a:ln>
        </p:spPr>
      </p:pic>
      <p:sp>
        <p:nvSpPr>
          <p:cNvPr id="315" name="Google Shape;315;gb47ae2dd61_0_355"/>
          <p:cNvSpPr txBox="1"/>
          <p:nvPr/>
        </p:nvSpPr>
        <p:spPr>
          <a:xfrm>
            <a:off x="5095289" y="2319476"/>
            <a:ext cx="2971800" cy="392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Angle &gt; 0 and Angle &lt; 90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Acute Angle</a:t>
            </a:r>
            <a:endParaRPr b="1" i="0" sz="1400" u="none" cap="none" strike="noStrike">
              <a:solidFill>
                <a:schemeClr val="dk1"/>
              </a:solidFill>
              <a:latin typeface="Arial"/>
              <a:ea typeface="Arial"/>
              <a:cs typeface="Arial"/>
              <a:sym typeface="Arial"/>
            </a:endParaRPr>
          </a:p>
        </p:txBody>
      </p:sp>
      <p:sp>
        <p:nvSpPr>
          <p:cNvPr id="316" name="Google Shape;316;gb47ae2dd61_0_355"/>
          <p:cNvSpPr txBox="1"/>
          <p:nvPr/>
        </p:nvSpPr>
        <p:spPr>
          <a:xfrm>
            <a:off x="4905875" y="4306975"/>
            <a:ext cx="3350700" cy="458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Angle &gt; 90 and Angle &lt; 180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Obtuse Angle</a:t>
            </a:r>
            <a:endParaRPr b="1" i="0" sz="1400" u="none" cap="none" strike="noStrike">
              <a:solidFill>
                <a:schemeClr val="dk1"/>
              </a:solidFill>
              <a:latin typeface="Arial"/>
              <a:ea typeface="Arial"/>
              <a:cs typeface="Arial"/>
              <a:sym typeface="Arial"/>
            </a:endParaRPr>
          </a:p>
        </p:txBody>
      </p:sp>
      <p:sp>
        <p:nvSpPr>
          <p:cNvPr id="317" name="Google Shape;317;gb47ae2dd61_0_355"/>
          <p:cNvSpPr txBox="1"/>
          <p:nvPr/>
        </p:nvSpPr>
        <p:spPr>
          <a:xfrm>
            <a:off x="801185" y="2350785"/>
            <a:ext cx="2971800" cy="392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Angle = 90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Right Angle</a:t>
            </a:r>
            <a:endParaRPr b="1" i="0" sz="1400" u="none" cap="none" strike="noStrike">
              <a:solidFill>
                <a:schemeClr val="dk1"/>
              </a:solidFill>
              <a:latin typeface="Arial"/>
              <a:ea typeface="Arial"/>
              <a:cs typeface="Arial"/>
              <a:sym typeface="Arial"/>
            </a:endParaRPr>
          </a:p>
        </p:txBody>
      </p:sp>
      <p:sp>
        <p:nvSpPr>
          <p:cNvPr id="318" name="Google Shape;318;gb47ae2dd61_0_355"/>
          <p:cNvSpPr txBox="1"/>
          <p:nvPr/>
        </p:nvSpPr>
        <p:spPr>
          <a:xfrm>
            <a:off x="611770" y="4373002"/>
            <a:ext cx="3350700" cy="392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Angle &gt; 180 and Angle &lt; 360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Reflex Angle</a:t>
            </a:r>
            <a:endParaRPr b="1" i="0" sz="1400" u="none" cap="none" strike="noStrike">
              <a:solidFill>
                <a:schemeClr val="dk1"/>
              </a:solidFill>
              <a:latin typeface="Arial"/>
              <a:ea typeface="Arial"/>
              <a:cs typeface="Arial"/>
              <a:sym typeface="Arial"/>
            </a:endParaRPr>
          </a:p>
        </p:txBody>
      </p:sp>
      <p:pic>
        <p:nvPicPr>
          <p:cNvPr descr="E:\Steps to code\Marketing\Logo\Logo CEL with blue with white text.png" id="319" name="Google Shape;319;gb47ae2dd61_0_355"/>
          <p:cNvPicPr preferRelativeResize="0"/>
          <p:nvPr/>
        </p:nvPicPr>
        <p:blipFill rotWithShape="1">
          <a:blip r:embed="rId7">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b47ae2dd61_0_449"/>
          <p:cNvSpPr txBox="1"/>
          <p:nvPr/>
        </p:nvSpPr>
        <p:spPr>
          <a:xfrm>
            <a:off x="582447" y="342900"/>
            <a:ext cx="83331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Abstraction: </a:t>
            </a:r>
            <a:r>
              <a:rPr b="1" i="0" lang="en-US" sz="1800" u="none" cap="none" strike="noStrike">
                <a:solidFill>
                  <a:schemeClr val="dk1"/>
                </a:solidFill>
                <a:latin typeface="Arial"/>
                <a:ea typeface="Arial"/>
                <a:cs typeface="Arial"/>
                <a:sym typeface="Arial"/>
              </a:rPr>
              <a:t>(Teacher Models)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Let’s do abstraction to make understand project and make it simple</a:t>
            </a:r>
            <a:endParaRPr b="0" i="0" sz="1400" u="none" cap="none" strike="noStrike">
              <a:solidFill>
                <a:srgbClr val="000000"/>
              </a:solidFill>
              <a:latin typeface="Arial"/>
              <a:ea typeface="Arial"/>
              <a:cs typeface="Arial"/>
              <a:sym typeface="Arial"/>
            </a:endParaRPr>
          </a:p>
        </p:txBody>
      </p:sp>
      <p:sp>
        <p:nvSpPr>
          <p:cNvPr id="326" name="Google Shape;326;gb47ae2dd61_0_449"/>
          <p:cNvSpPr/>
          <p:nvPr/>
        </p:nvSpPr>
        <p:spPr>
          <a:xfrm>
            <a:off x="325825" y="1465051"/>
            <a:ext cx="2874600" cy="1247100"/>
          </a:xfrm>
          <a:prstGeom prst="roundRect">
            <a:avLst>
              <a:gd fmla="val 16667" name="adj"/>
            </a:avLst>
          </a:prstGeom>
          <a:solidFill>
            <a:srgbClr val="D3AEA6"/>
          </a:solidFill>
          <a:ln cap="flat" cmpd="sng" w="264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1) What will happen on the stage?</a:t>
            </a:r>
            <a:endParaRPr b="0" i="0" sz="1400" u="none" cap="none" strike="noStrike">
              <a:solidFill>
                <a:srgbClr val="000000"/>
              </a:solidFill>
              <a:latin typeface="Arial"/>
              <a:ea typeface="Arial"/>
              <a:cs typeface="Arial"/>
              <a:sym typeface="Arial"/>
            </a:endParaRPr>
          </a:p>
        </p:txBody>
      </p:sp>
      <p:sp>
        <p:nvSpPr>
          <p:cNvPr id="327" name="Google Shape;327;gb47ae2dd61_0_449"/>
          <p:cNvSpPr/>
          <p:nvPr/>
        </p:nvSpPr>
        <p:spPr>
          <a:xfrm>
            <a:off x="304800" y="2993992"/>
            <a:ext cx="2895600" cy="1685400"/>
          </a:xfrm>
          <a:prstGeom prst="roundRect">
            <a:avLst>
              <a:gd fmla="val 16667" name="adj"/>
            </a:avLst>
          </a:prstGeom>
          <a:solidFill>
            <a:srgbClr val="66CCFF"/>
          </a:solidFill>
          <a:ln cap="flat" cmpd="sng" w="264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2) What sprite and backdrop will be needed on the stage?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8" name="Google Shape;328;gb47ae2dd61_0_449"/>
          <p:cNvSpPr/>
          <p:nvPr/>
        </p:nvSpPr>
        <p:spPr>
          <a:xfrm>
            <a:off x="3429000" y="1433675"/>
            <a:ext cx="5630100" cy="1362300"/>
          </a:xfrm>
          <a:prstGeom prst="roundRect">
            <a:avLst>
              <a:gd fmla="val 16667" name="adj"/>
            </a:avLst>
          </a:prstGeom>
          <a:solidFill>
            <a:srgbClr val="D3AEA6"/>
          </a:solidFill>
          <a:ln cap="flat" cmpd="sng" w="264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Ask user to enter the degree of the angle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Application tells which type of angle is it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Application shows how does the angle looks like in the stage</a:t>
            </a:r>
            <a:endParaRPr b="0" i="0" sz="1400" u="none" cap="none" strike="noStrike">
              <a:solidFill>
                <a:srgbClr val="000000"/>
              </a:solidFill>
              <a:latin typeface="Arial"/>
              <a:ea typeface="Arial"/>
              <a:cs typeface="Arial"/>
              <a:sym typeface="Arial"/>
            </a:endParaRPr>
          </a:p>
        </p:txBody>
      </p:sp>
      <p:sp>
        <p:nvSpPr>
          <p:cNvPr id="329" name="Google Shape;329;gb47ae2dd61_0_449"/>
          <p:cNvSpPr/>
          <p:nvPr/>
        </p:nvSpPr>
        <p:spPr>
          <a:xfrm>
            <a:off x="3427050" y="3055800"/>
            <a:ext cx="1828800" cy="1623600"/>
          </a:xfrm>
          <a:prstGeom prst="roundRect">
            <a:avLst>
              <a:gd fmla="val 16667" name="adj"/>
            </a:avLst>
          </a:prstGeom>
          <a:solidFill>
            <a:srgbClr val="66CCFF"/>
          </a:solidFill>
          <a:ln cap="flat" cmpd="sng" w="264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 Cat Sprite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0" name="Google Shape;330;gb47ae2dd61_0_449"/>
          <p:cNvSpPr/>
          <p:nvPr/>
        </p:nvSpPr>
        <p:spPr>
          <a:xfrm>
            <a:off x="5334150" y="3055800"/>
            <a:ext cx="3581400" cy="1623600"/>
          </a:xfrm>
          <a:prstGeom prst="roundRect">
            <a:avLst>
              <a:gd fmla="val 16667" name="adj"/>
            </a:avLst>
          </a:prstGeom>
          <a:solidFill>
            <a:srgbClr val="66CCFF"/>
          </a:solidFill>
          <a:ln cap="flat" cmpd="sng" w="264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Different types of angle on different backdrops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31" name="Google Shape;331;gb47ae2dd61_0_449"/>
          <p:cNvPicPr preferRelativeResize="0"/>
          <p:nvPr/>
        </p:nvPicPr>
        <p:blipFill rotWithShape="1">
          <a:blip r:embed="rId3">
            <a:alphaModFix/>
          </a:blip>
          <a:srcRect b="18272" l="13337" r="16382" t="13495"/>
          <a:stretch/>
        </p:blipFill>
        <p:spPr>
          <a:xfrm>
            <a:off x="3814875" y="3617250"/>
            <a:ext cx="1053150" cy="950900"/>
          </a:xfrm>
          <a:prstGeom prst="rect">
            <a:avLst/>
          </a:prstGeom>
          <a:noFill/>
          <a:ln>
            <a:noFill/>
          </a:ln>
        </p:spPr>
      </p:pic>
      <p:pic>
        <p:nvPicPr>
          <p:cNvPr id="332" name="Google Shape;332;gb47ae2dd61_0_449"/>
          <p:cNvPicPr preferRelativeResize="0"/>
          <p:nvPr/>
        </p:nvPicPr>
        <p:blipFill rotWithShape="1">
          <a:blip r:embed="rId4">
            <a:alphaModFix/>
          </a:blip>
          <a:srcRect b="0" l="0" r="0" t="0"/>
          <a:stretch/>
        </p:blipFill>
        <p:spPr>
          <a:xfrm>
            <a:off x="5554559" y="3953636"/>
            <a:ext cx="525247" cy="514350"/>
          </a:xfrm>
          <a:prstGeom prst="rect">
            <a:avLst/>
          </a:prstGeom>
          <a:noFill/>
          <a:ln>
            <a:noFill/>
          </a:ln>
        </p:spPr>
      </p:pic>
      <p:pic>
        <p:nvPicPr>
          <p:cNvPr id="333" name="Google Shape;333;gb47ae2dd61_0_449"/>
          <p:cNvPicPr preferRelativeResize="0"/>
          <p:nvPr/>
        </p:nvPicPr>
        <p:blipFill rotWithShape="1">
          <a:blip r:embed="rId5">
            <a:alphaModFix/>
          </a:blip>
          <a:srcRect b="0" l="0" r="0" t="0"/>
          <a:stretch/>
        </p:blipFill>
        <p:spPr>
          <a:xfrm>
            <a:off x="6985930" y="3953625"/>
            <a:ext cx="749544" cy="514350"/>
          </a:xfrm>
          <a:prstGeom prst="rect">
            <a:avLst/>
          </a:prstGeom>
          <a:noFill/>
          <a:ln>
            <a:noFill/>
          </a:ln>
        </p:spPr>
      </p:pic>
      <p:pic>
        <p:nvPicPr>
          <p:cNvPr id="334" name="Google Shape;334;gb47ae2dd61_0_449"/>
          <p:cNvPicPr preferRelativeResize="0"/>
          <p:nvPr/>
        </p:nvPicPr>
        <p:blipFill rotWithShape="1">
          <a:blip r:embed="rId6">
            <a:alphaModFix/>
          </a:blip>
          <a:srcRect b="0" l="0" r="0" t="0"/>
          <a:stretch/>
        </p:blipFill>
        <p:spPr>
          <a:xfrm>
            <a:off x="6240867" y="3953625"/>
            <a:ext cx="583979" cy="514350"/>
          </a:xfrm>
          <a:prstGeom prst="rect">
            <a:avLst/>
          </a:prstGeom>
          <a:noFill/>
          <a:ln>
            <a:noFill/>
          </a:ln>
        </p:spPr>
      </p:pic>
      <p:pic>
        <p:nvPicPr>
          <p:cNvPr id="335" name="Google Shape;335;gb47ae2dd61_0_449"/>
          <p:cNvPicPr preferRelativeResize="0"/>
          <p:nvPr/>
        </p:nvPicPr>
        <p:blipFill rotWithShape="1">
          <a:blip r:embed="rId7">
            <a:alphaModFix/>
          </a:blip>
          <a:srcRect b="0" l="0" r="0" t="0"/>
          <a:stretch/>
        </p:blipFill>
        <p:spPr>
          <a:xfrm>
            <a:off x="7896545" y="3953625"/>
            <a:ext cx="613960" cy="514350"/>
          </a:xfrm>
          <a:prstGeom prst="rect">
            <a:avLst/>
          </a:prstGeom>
          <a:noFill/>
          <a:ln>
            <a:noFill/>
          </a:ln>
        </p:spPr>
      </p:pic>
      <p:pic>
        <p:nvPicPr>
          <p:cNvPr descr="E:\Steps to code\Marketing\Logo\Logo CEL with blue with white text.png" id="336" name="Google Shape;336;gb47ae2dd61_0_449"/>
          <p:cNvPicPr preferRelativeResize="0"/>
          <p:nvPr/>
        </p:nvPicPr>
        <p:blipFill rotWithShape="1">
          <a:blip r:embed="rId8">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gb47ae2dd61_0_545"/>
          <p:cNvPicPr preferRelativeResize="0"/>
          <p:nvPr/>
        </p:nvPicPr>
        <p:blipFill rotWithShape="1">
          <a:blip r:embed="rId3">
            <a:alphaModFix/>
          </a:blip>
          <a:srcRect b="36470" l="0" r="0" t="0"/>
          <a:stretch/>
        </p:blipFill>
        <p:spPr>
          <a:xfrm>
            <a:off x="417975" y="1254400"/>
            <a:ext cx="4479100" cy="3774775"/>
          </a:xfrm>
          <a:prstGeom prst="rect">
            <a:avLst/>
          </a:prstGeom>
          <a:noFill/>
          <a:ln>
            <a:noFill/>
          </a:ln>
        </p:spPr>
      </p:pic>
      <p:sp>
        <p:nvSpPr>
          <p:cNvPr id="343" name="Google Shape;343;gb47ae2dd61_0_545"/>
          <p:cNvSpPr txBox="1"/>
          <p:nvPr/>
        </p:nvSpPr>
        <p:spPr>
          <a:xfrm>
            <a:off x="353847" y="342900"/>
            <a:ext cx="80283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Which Angle is it? </a:t>
            </a:r>
            <a:r>
              <a:rPr b="1" i="0" lang="en-US" sz="1800" u="none" cap="none" strike="noStrike">
                <a:solidFill>
                  <a:schemeClr val="dk1"/>
                </a:solidFill>
                <a:latin typeface="Arial"/>
                <a:ea typeface="Arial"/>
                <a:cs typeface="Arial"/>
                <a:sym typeface="Arial"/>
              </a:rPr>
              <a:t>(Teacher Models)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Let’s write codes for the sprites…</a:t>
            </a:r>
            <a:endParaRPr b="0" i="0" sz="1400" u="none" cap="none" strike="noStrike">
              <a:solidFill>
                <a:srgbClr val="000000"/>
              </a:solidFill>
              <a:latin typeface="Arial"/>
              <a:ea typeface="Arial"/>
              <a:cs typeface="Arial"/>
              <a:sym typeface="Arial"/>
            </a:endParaRPr>
          </a:p>
        </p:txBody>
      </p:sp>
      <p:pic>
        <p:nvPicPr>
          <p:cNvPr id="344" name="Google Shape;344;gb47ae2dd61_0_545"/>
          <p:cNvPicPr preferRelativeResize="0"/>
          <p:nvPr/>
        </p:nvPicPr>
        <p:blipFill rotWithShape="1">
          <a:blip r:embed="rId3">
            <a:alphaModFix/>
          </a:blip>
          <a:srcRect b="0" l="0" r="16825" t="63442"/>
          <a:stretch/>
        </p:blipFill>
        <p:spPr>
          <a:xfrm>
            <a:off x="4876800" y="2507849"/>
            <a:ext cx="4043275" cy="2135801"/>
          </a:xfrm>
          <a:prstGeom prst="rect">
            <a:avLst/>
          </a:prstGeom>
          <a:noFill/>
          <a:ln>
            <a:noFill/>
          </a:ln>
        </p:spPr>
      </p:pic>
      <p:sp>
        <p:nvSpPr>
          <p:cNvPr id="345" name="Google Shape;345;gb47ae2dd61_0_545"/>
          <p:cNvSpPr/>
          <p:nvPr/>
        </p:nvSpPr>
        <p:spPr>
          <a:xfrm>
            <a:off x="3314700" y="1254400"/>
            <a:ext cx="2514600" cy="1088700"/>
          </a:xfrm>
          <a:prstGeom prst="roundRect">
            <a:avLst>
              <a:gd fmla="val 16667" name="adj"/>
            </a:avLst>
          </a:prstGeom>
          <a:solidFill>
            <a:schemeClr val="lt1"/>
          </a:solidFill>
          <a:ln cap="flat" cmpd="sng" w="264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46" name="Google Shape;346;gb47ae2dd61_0_545"/>
          <p:cNvSpPr txBox="1"/>
          <p:nvPr/>
        </p:nvSpPr>
        <p:spPr>
          <a:xfrm>
            <a:off x="3903439" y="2028340"/>
            <a:ext cx="1337100" cy="2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A Cat Sprite </a:t>
            </a:r>
            <a:endParaRPr b="0" i="0" sz="1600" u="none" cap="none" strike="noStrike">
              <a:solidFill>
                <a:schemeClr val="dk1"/>
              </a:solidFill>
              <a:latin typeface="Arial"/>
              <a:ea typeface="Arial"/>
              <a:cs typeface="Arial"/>
              <a:sym typeface="Arial"/>
            </a:endParaRPr>
          </a:p>
        </p:txBody>
      </p:sp>
      <p:pic>
        <p:nvPicPr>
          <p:cNvPr id="347" name="Google Shape;347;gb47ae2dd61_0_545"/>
          <p:cNvPicPr preferRelativeResize="0"/>
          <p:nvPr/>
        </p:nvPicPr>
        <p:blipFill rotWithShape="1">
          <a:blip r:embed="rId4">
            <a:alphaModFix/>
          </a:blip>
          <a:srcRect b="18272" l="13337" r="16382" t="13495"/>
          <a:stretch/>
        </p:blipFill>
        <p:spPr>
          <a:xfrm>
            <a:off x="4045419" y="1371501"/>
            <a:ext cx="1053152" cy="551068"/>
          </a:xfrm>
          <a:prstGeom prst="rect">
            <a:avLst/>
          </a:prstGeom>
          <a:noFill/>
          <a:ln>
            <a:noFill/>
          </a:ln>
        </p:spPr>
      </p:pic>
      <p:sp>
        <p:nvSpPr>
          <p:cNvPr id="348" name="Google Shape;348;gb47ae2dd61_0_545"/>
          <p:cNvSpPr txBox="1"/>
          <p:nvPr/>
        </p:nvSpPr>
        <p:spPr>
          <a:xfrm>
            <a:off x="2596417" y="4454351"/>
            <a:ext cx="1975500" cy="3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Please refer the code ahead in the next image </a:t>
            </a:r>
            <a:endParaRPr b="0" i="0" sz="1200" u="none" cap="none" strike="noStrike">
              <a:solidFill>
                <a:schemeClr val="dk1"/>
              </a:solidFill>
              <a:latin typeface="Arial"/>
              <a:ea typeface="Arial"/>
              <a:cs typeface="Arial"/>
              <a:sym typeface="Arial"/>
            </a:endParaRPr>
          </a:p>
        </p:txBody>
      </p:sp>
      <p:sp>
        <p:nvSpPr>
          <p:cNvPr id="349" name="Google Shape;349;gb47ae2dd61_0_545"/>
          <p:cNvSpPr txBox="1"/>
          <p:nvPr/>
        </p:nvSpPr>
        <p:spPr>
          <a:xfrm>
            <a:off x="6847556" y="1766438"/>
            <a:ext cx="1975500" cy="3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Please refer the code further in the this image </a:t>
            </a:r>
            <a:endParaRPr b="0" i="0" sz="1200" u="none" cap="none" strike="noStrike">
              <a:solidFill>
                <a:schemeClr val="dk1"/>
              </a:solidFill>
              <a:latin typeface="Arial"/>
              <a:ea typeface="Arial"/>
              <a:cs typeface="Arial"/>
              <a:sym typeface="Arial"/>
            </a:endParaRPr>
          </a:p>
        </p:txBody>
      </p:sp>
      <p:pic>
        <p:nvPicPr>
          <p:cNvPr descr="E:\Steps to code\Marketing\Logo\Logo CEL with blue with white text.png" id="350" name="Google Shape;350;gb47ae2dd61_0_545"/>
          <p:cNvPicPr preferRelativeResize="0"/>
          <p:nvPr/>
        </p:nvPicPr>
        <p:blipFill rotWithShape="1">
          <a:blip r:embed="rId5">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b4bf35bd77_0_0"/>
          <p:cNvSpPr txBox="1"/>
          <p:nvPr/>
        </p:nvSpPr>
        <p:spPr>
          <a:xfrm>
            <a:off x="582450" y="342900"/>
            <a:ext cx="78756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Arial"/>
                <a:ea typeface="Arial"/>
                <a:cs typeface="Arial"/>
                <a:sym typeface="Arial"/>
              </a:rPr>
              <a:t>How to Share the Project: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descr="E:\Steps to code\Marketing\Logo\Logo CEL with blue with white text.png" id="357" name="Google Shape;357;gb4bf35bd77_0_0"/>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pic>
        <p:nvPicPr>
          <p:cNvPr id="358" name="Google Shape;358;gb4bf35bd77_0_0"/>
          <p:cNvPicPr preferRelativeResize="0"/>
          <p:nvPr/>
        </p:nvPicPr>
        <p:blipFill>
          <a:blip r:embed="rId4">
            <a:alphaModFix/>
          </a:blip>
          <a:stretch>
            <a:fillRect/>
          </a:stretch>
        </p:blipFill>
        <p:spPr>
          <a:xfrm>
            <a:off x="152400" y="923025"/>
            <a:ext cx="8839200" cy="4005300"/>
          </a:xfrm>
          <a:prstGeom prst="rect">
            <a:avLst/>
          </a:prstGeom>
          <a:noFill/>
          <a:ln>
            <a:noFill/>
          </a:ln>
        </p:spPr>
      </p:pic>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b4bf35bd77_0_88"/>
          <p:cNvSpPr txBox="1"/>
          <p:nvPr/>
        </p:nvSpPr>
        <p:spPr>
          <a:xfrm>
            <a:off x="582450" y="342900"/>
            <a:ext cx="78756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Arial"/>
                <a:ea typeface="Arial"/>
                <a:cs typeface="Arial"/>
                <a:sym typeface="Arial"/>
              </a:rPr>
              <a:t>How to Share the Project: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descr="E:\Steps to code\Marketing\Logo\Logo CEL with blue with white text.png" id="365" name="Google Shape;365;gb4bf35bd77_0_88"/>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pic>
        <p:nvPicPr>
          <p:cNvPr id="366" name="Google Shape;366;gb4bf35bd77_0_88"/>
          <p:cNvPicPr preferRelativeResize="0"/>
          <p:nvPr/>
        </p:nvPicPr>
        <p:blipFill>
          <a:blip r:embed="rId4">
            <a:alphaModFix/>
          </a:blip>
          <a:stretch>
            <a:fillRect/>
          </a:stretch>
        </p:blipFill>
        <p:spPr>
          <a:xfrm>
            <a:off x="152400" y="851000"/>
            <a:ext cx="8737224" cy="4178175"/>
          </a:xfrm>
          <a:prstGeom prst="rect">
            <a:avLst/>
          </a:prstGeom>
          <a:noFill/>
          <a:ln>
            <a:noFill/>
          </a:ln>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b47ae2dd61_0_638"/>
          <p:cNvSpPr txBox="1"/>
          <p:nvPr/>
        </p:nvSpPr>
        <p:spPr>
          <a:xfrm>
            <a:off x="353847" y="342900"/>
            <a:ext cx="8028300" cy="39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Quiz 1:</a:t>
            </a:r>
            <a:endParaRPr b="0" i="0" sz="1400" u="none" cap="none" strike="noStrike">
              <a:solidFill>
                <a:srgbClr val="000000"/>
              </a:solidFill>
              <a:latin typeface="Arial"/>
              <a:ea typeface="Arial"/>
              <a:cs typeface="Arial"/>
              <a:sym typeface="Arial"/>
            </a:endParaRPr>
          </a:p>
        </p:txBody>
      </p:sp>
      <p:sp>
        <p:nvSpPr>
          <p:cNvPr id="373" name="Google Shape;373;gb47ae2dd61_0_638"/>
          <p:cNvSpPr/>
          <p:nvPr/>
        </p:nvSpPr>
        <p:spPr>
          <a:xfrm>
            <a:off x="691725" y="742950"/>
            <a:ext cx="8299800" cy="324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900" u="none" cap="none" strike="noStrike">
                <a:solidFill>
                  <a:schemeClr val="dk1"/>
                </a:solidFill>
              </a:rPr>
              <a:t>1. Which operator is                   block?</a:t>
            </a:r>
            <a:endParaRPr b="1" i="0" sz="1500" u="none" cap="none" strike="noStrike">
              <a:solidFill>
                <a:srgbClr val="000000"/>
              </a:solidFil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AutoNum type="alphaUcParenR"/>
            </a:pPr>
            <a:r>
              <a:rPr b="0" i="0" lang="en-US" sz="1800" u="none" cap="none" strike="noStrike">
                <a:solidFill>
                  <a:schemeClr val="dk1"/>
                </a:solidFill>
                <a:latin typeface="Arial"/>
                <a:ea typeface="Arial"/>
                <a:cs typeface="Arial"/>
                <a:sym typeface="Arial"/>
              </a:rPr>
              <a:t>Arithmetic Operator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B)   Greater than comparative Operator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   Logic Operator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D)   Lesser than comparative operator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74" name="Google Shape;374;gb47ae2dd61_0_638"/>
          <p:cNvPicPr preferRelativeResize="0"/>
          <p:nvPr/>
        </p:nvPicPr>
        <p:blipFill rotWithShape="1">
          <a:blip r:embed="rId3">
            <a:alphaModFix/>
          </a:blip>
          <a:srcRect b="0" l="0" r="0" t="0"/>
          <a:stretch/>
        </p:blipFill>
        <p:spPr>
          <a:xfrm>
            <a:off x="3261226" y="1587750"/>
            <a:ext cx="931550" cy="342900"/>
          </a:xfrm>
          <a:prstGeom prst="rect">
            <a:avLst/>
          </a:prstGeom>
          <a:noFill/>
          <a:ln>
            <a:noFill/>
          </a:ln>
        </p:spPr>
      </p:pic>
      <p:pic>
        <p:nvPicPr>
          <p:cNvPr descr="E:\Steps to code\Marketing\Logo\Logo CEL with blue with white text.png" id="375" name="Google Shape;375;gb47ae2dd61_0_638"/>
          <p:cNvPicPr preferRelativeResize="0"/>
          <p:nvPr/>
        </p:nvPicPr>
        <p:blipFill rotWithShape="1">
          <a:blip r:embed="rId4">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b47ae2dd61_0_729"/>
          <p:cNvSpPr txBox="1"/>
          <p:nvPr/>
        </p:nvSpPr>
        <p:spPr>
          <a:xfrm>
            <a:off x="353847" y="291050"/>
            <a:ext cx="8028300" cy="39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Quiz </a:t>
            </a:r>
            <a:r>
              <a:rPr b="1" lang="en-US" sz="2800">
                <a:solidFill>
                  <a:schemeClr val="dk1"/>
                </a:solidFill>
              </a:rPr>
              <a:t>2</a:t>
            </a:r>
            <a:endParaRPr b="0" i="0" sz="1400" u="none" cap="none" strike="noStrike">
              <a:solidFill>
                <a:srgbClr val="000000"/>
              </a:solidFill>
              <a:latin typeface="Arial"/>
              <a:ea typeface="Arial"/>
              <a:cs typeface="Arial"/>
              <a:sym typeface="Arial"/>
            </a:endParaRPr>
          </a:p>
        </p:txBody>
      </p:sp>
      <p:sp>
        <p:nvSpPr>
          <p:cNvPr id="382" name="Google Shape;382;gb47ae2dd61_0_729"/>
          <p:cNvSpPr/>
          <p:nvPr/>
        </p:nvSpPr>
        <p:spPr>
          <a:xfrm>
            <a:off x="417975" y="769850"/>
            <a:ext cx="8529300" cy="12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rPr>
              <a:t>Pappu wants to make an application on Scratch to find out the type of angle. The application should ask user to enter the degree of the angle.  The application should check if the entered value is Acute and should tell “Its an acute angle.” if the angle is acute. Which of the following program will work?</a:t>
            </a:r>
            <a:endParaRPr b="1" i="0" sz="1400" u="none" cap="none" strike="noStrike">
              <a:solidFill>
                <a:srgbClr val="000000"/>
              </a:solidFil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p:txBody>
      </p:sp>
      <p:sp>
        <p:nvSpPr>
          <p:cNvPr id="383" name="Google Shape;383;gb47ae2dd61_0_729"/>
          <p:cNvSpPr/>
          <p:nvPr/>
        </p:nvSpPr>
        <p:spPr>
          <a:xfrm>
            <a:off x="284013" y="2314619"/>
            <a:ext cx="8402700" cy="15465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0"/>
              </a:spcBef>
              <a:spcAft>
                <a:spcPts val="0"/>
              </a:spcAft>
              <a:buClr>
                <a:schemeClr val="dk1"/>
              </a:buClr>
              <a:buSzPts val="2000"/>
              <a:buFont typeface="Arial"/>
              <a:buAutoNum type="alphaUcParenR"/>
            </a:pPr>
            <a:r>
              <a:rPr b="0" i="0" lang="en-US" sz="2000" u="none" cap="none" strike="noStrike">
                <a:solidFill>
                  <a:schemeClr val="dk1"/>
                </a:solidFill>
                <a:latin typeface="Arial"/>
                <a:ea typeface="Arial"/>
                <a:cs typeface="Arial"/>
                <a:sym typeface="Arial"/>
              </a:rPr>
              <a:t>                                                       B)</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                                					D)</a:t>
            </a:r>
            <a:endParaRPr b="0" i="0" sz="1800" u="none" cap="none" strike="noStrike">
              <a:solidFill>
                <a:schemeClr val="dk1"/>
              </a:solidFill>
              <a:latin typeface="Arial"/>
              <a:ea typeface="Arial"/>
              <a:cs typeface="Arial"/>
              <a:sym typeface="Arial"/>
            </a:endParaRPr>
          </a:p>
        </p:txBody>
      </p:sp>
      <p:pic>
        <p:nvPicPr>
          <p:cNvPr id="384" name="Google Shape;384;gb47ae2dd61_0_729"/>
          <p:cNvPicPr preferRelativeResize="0"/>
          <p:nvPr/>
        </p:nvPicPr>
        <p:blipFill rotWithShape="1">
          <a:blip r:embed="rId3">
            <a:alphaModFix/>
          </a:blip>
          <a:srcRect b="0" l="0" r="0" t="0"/>
          <a:stretch/>
        </p:blipFill>
        <p:spPr>
          <a:xfrm>
            <a:off x="5158075" y="2102750"/>
            <a:ext cx="2867100" cy="1255150"/>
          </a:xfrm>
          <a:prstGeom prst="rect">
            <a:avLst/>
          </a:prstGeom>
          <a:noFill/>
          <a:ln>
            <a:noFill/>
          </a:ln>
        </p:spPr>
      </p:pic>
      <p:pic>
        <p:nvPicPr>
          <p:cNvPr id="385" name="Google Shape;385;gb47ae2dd61_0_729"/>
          <p:cNvPicPr preferRelativeResize="0"/>
          <p:nvPr/>
        </p:nvPicPr>
        <p:blipFill rotWithShape="1">
          <a:blip r:embed="rId4">
            <a:alphaModFix/>
          </a:blip>
          <a:srcRect b="0" l="0" r="0" t="0"/>
          <a:stretch/>
        </p:blipFill>
        <p:spPr>
          <a:xfrm>
            <a:off x="795900" y="2102750"/>
            <a:ext cx="3023025" cy="1255150"/>
          </a:xfrm>
          <a:prstGeom prst="rect">
            <a:avLst/>
          </a:prstGeom>
          <a:noFill/>
          <a:ln>
            <a:noFill/>
          </a:ln>
        </p:spPr>
      </p:pic>
      <p:pic>
        <p:nvPicPr>
          <p:cNvPr id="386" name="Google Shape;386;gb47ae2dd61_0_729"/>
          <p:cNvPicPr preferRelativeResize="0"/>
          <p:nvPr/>
        </p:nvPicPr>
        <p:blipFill rotWithShape="1">
          <a:blip r:embed="rId5">
            <a:alphaModFix/>
          </a:blip>
          <a:srcRect b="0" l="0" r="0" t="0"/>
          <a:stretch/>
        </p:blipFill>
        <p:spPr>
          <a:xfrm>
            <a:off x="837450" y="3588475"/>
            <a:ext cx="2939925" cy="1255150"/>
          </a:xfrm>
          <a:prstGeom prst="rect">
            <a:avLst/>
          </a:prstGeom>
          <a:noFill/>
          <a:ln>
            <a:noFill/>
          </a:ln>
        </p:spPr>
      </p:pic>
      <p:pic>
        <p:nvPicPr>
          <p:cNvPr id="387" name="Google Shape;387;gb47ae2dd61_0_729"/>
          <p:cNvPicPr preferRelativeResize="0"/>
          <p:nvPr/>
        </p:nvPicPr>
        <p:blipFill rotWithShape="1">
          <a:blip r:embed="rId6">
            <a:alphaModFix/>
          </a:blip>
          <a:srcRect b="0" l="0" r="0" t="0"/>
          <a:stretch/>
        </p:blipFill>
        <p:spPr>
          <a:xfrm>
            <a:off x="5158075" y="3597125"/>
            <a:ext cx="2867100" cy="1246500"/>
          </a:xfrm>
          <a:prstGeom prst="rect">
            <a:avLst/>
          </a:prstGeom>
          <a:noFill/>
          <a:ln>
            <a:noFill/>
          </a:ln>
        </p:spPr>
      </p:pic>
      <p:pic>
        <p:nvPicPr>
          <p:cNvPr descr="E:\Steps to code\Marketing\Logo\Logo CEL with blue with white text.png" id="388" name="Google Shape;388;gb47ae2dd61_0_729"/>
          <p:cNvPicPr preferRelativeResize="0"/>
          <p:nvPr/>
        </p:nvPicPr>
        <p:blipFill rotWithShape="1">
          <a:blip r:embed="rId7">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0070C0"/>
        </a:solidFill>
      </p:bgPr>
    </p:bg>
    <p:spTree>
      <p:nvGrpSpPr>
        <p:cNvPr id="176" name="Shape 176"/>
        <p:cNvGrpSpPr/>
        <p:nvPr/>
      </p:nvGrpSpPr>
      <p:grpSpPr>
        <a:xfrm>
          <a:off x="0" y="0"/>
          <a:ext cx="0" cy="0"/>
          <a:chOff x="0" y="0"/>
          <a:chExt cx="0" cy="0"/>
        </a:xfrm>
      </p:grpSpPr>
      <p:pic>
        <p:nvPicPr>
          <p:cNvPr descr="E:\Steps to code\Clients\Shama School\Exposure Visit\ATL 2018\Selected\IMG-20180918-WA0028.jpg" id="177" name="Google Shape;177;p2"/>
          <p:cNvPicPr preferRelativeResize="0"/>
          <p:nvPr/>
        </p:nvPicPr>
        <p:blipFill rotWithShape="1">
          <a:blip r:embed="rId3">
            <a:alphaModFix/>
          </a:blip>
          <a:srcRect b="0" l="9998" r="23101" t="0"/>
          <a:stretch/>
        </p:blipFill>
        <p:spPr>
          <a:xfrm>
            <a:off x="4525180" y="-34816"/>
            <a:ext cx="4618820" cy="5178316"/>
          </a:xfrm>
          <a:prstGeom prst="rect">
            <a:avLst/>
          </a:prstGeom>
          <a:noFill/>
          <a:ln>
            <a:noFill/>
          </a:ln>
        </p:spPr>
      </p:pic>
      <p:sp>
        <p:nvSpPr>
          <p:cNvPr id="178" name="Google Shape;178;p2"/>
          <p:cNvSpPr/>
          <p:nvPr/>
        </p:nvSpPr>
        <p:spPr>
          <a:xfrm>
            <a:off x="213360" y="1612990"/>
            <a:ext cx="4114800" cy="787226"/>
          </a:xfrm>
          <a:prstGeom prst="roundRect">
            <a:avLst>
              <a:gd fmla="val 16667" name="adj"/>
            </a:avLst>
          </a:prstGeom>
          <a:solidFill>
            <a:schemeClr val="lt1"/>
          </a:solidFill>
          <a:ln cap="flat" cmpd="sng" w="26425">
            <a:solidFill>
              <a:schemeClr val="accent1"/>
            </a:solidFill>
            <a:prstDash val="solid"/>
            <a:round/>
            <a:headEnd len="sm" w="sm" type="none"/>
            <a:tailEnd len="sm" w="sm" type="none"/>
          </a:ln>
        </p:spPr>
        <p:txBody>
          <a:bodyPr anchorCtr="0" anchor="t" bIns="47525" lIns="95075" spcFirstLastPara="1" rIns="95075" wrap="square" tIns="475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70C0"/>
                </a:solidFill>
                <a:latin typeface="Sigmar One"/>
                <a:ea typeface="Sigmar One"/>
                <a:cs typeface="Sigmar One"/>
                <a:sym typeface="Sigmar One"/>
              </a:rPr>
              <a:t>Code To Enhance Learning</a:t>
            </a:r>
            <a:endParaRPr b="0" i="0" sz="1400" u="none" cap="none" strike="noStrike">
              <a:solidFill>
                <a:srgbClr val="000000"/>
              </a:solidFill>
              <a:latin typeface="Arial"/>
              <a:ea typeface="Arial"/>
              <a:cs typeface="Arial"/>
              <a:sym typeface="Arial"/>
            </a:endParaRPr>
          </a:p>
        </p:txBody>
      </p:sp>
      <p:sp>
        <p:nvSpPr>
          <p:cNvPr id="179" name="Google Shape;179;p2"/>
          <p:cNvSpPr/>
          <p:nvPr/>
        </p:nvSpPr>
        <p:spPr>
          <a:xfrm>
            <a:off x="121920" y="2416103"/>
            <a:ext cx="4297680"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Code to Enhance Learning is nonprofit uses coding as a tool to build critical thinking, creativity, collaboration and perseverance in children in grade </a:t>
            </a:r>
            <a:r>
              <a:rPr lang="en-US" sz="1600">
                <a:solidFill>
                  <a:srgbClr val="FFFFFF"/>
                </a:solidFill>
                <a:latin typeface="Calibri"/>
                <a:ea typeface="Calibri"/>
                <a:cs typeface="Calibri"/>
                <a:sym typeface="Calibri"/>
              </a:rPr>
              <a:t>5</a:t>
            </a:r>
            <a:r>
              <a:rPr b="0" i="0" lang="en-US" sz="1600" u="none" cap="none" strike="noStrike">
                <a:solidFill>
                  <a:srgbClr val="FFFFFF"/>
                </a:solidFill>
                <a:latin typeface="Calibri"/>
                <a:ea typeface="Calibri"/>
                <a:cs typeface="Calibri"/>
                <a:sym typeface="Calibri"/>
              </a:rPr>
              <a:t>-9.</a:t>
            </a:r>
            <a:endParaRPr b="0" i="0" sz="1600" u="none" cap="none" strike="noStrike">
              <a:solidFill>
                <a:srgbClr val="FFFFFF"/>
              </a:solidFill>
              <a:latin typeface="Calibri"/>
              <a:ea typeface="Calibri"/>
              <a:cs typeface="Calibri"/>
              <a:sym typeface="Calibri"/>
            </a:endParaRPr>
          </a:p>
        </p:txBody>
      </p:sp>
      <p:pic>
        <p:nvPicPr>
          <p:cNvPr descr="E:\Steps to code\Marketing\Logo\Logo CEL with blue with white text.png" id="180" name="Google Shape;180;p2"/>
          <p:cNvPicPr preferRelativeResize="0"/>
          <p:nvPr/>
        </p:nvPicPr>
        <p:blipFill rotWithShape="1">
          <a:blip r:embed="rId4">
            <a:alphaModFix/>
          </a:blip>
          <a:srcRect b="0" l="0" r="0" t="0"/>
          <a:stretch/>
        </p:blipFill>
        <p:spPr>
          <a:xfrm>
            <a:off x="7124850" y="7354"/>
            <a:ext cx="2019150" cy="3657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aa116dde4e_0_0"/>
          <p:cNvSpPr txBox="1"/>
          <p:nvPr/>
        </p:nvSpPr>
        <p:spPr>
          <a:xfrm>
            <a:off x="582447" y="342900"/>
            <a:ext cx="7875900" cy="237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Arial"/>
                <a:ea typeface="Arial"/>
                <a:cs typeface="Arial"/>
                <a:sym typeface="Arial"/>
              </a:rPr>
              <a:t>Closing:</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What did we do today?</a:t>
            </a:r>
            <a:endParaRPr b="0" i="0" sz="1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What is one thing that you liked in the class the most?</a:t>
            </a:r>
            <a:endParaRPr b="0" i="0" sz="1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What did you learn?</a:t>
            </a:r>
            <a:endParaRPr b="0" i="0" sz="1200" u="none" cap="none" strike="noStrike">
              <a:solidFill>
                <a:srgbClr val="000000"/>
              </a:solidFill>
              <a:latin typeface="Arial"/>
              <a:ea typeface="Arial"/>
              <a:cs typeface="Arial"/>
              <a:sym typeface="Arial"/>
            </a:endParaRPr>
          </a:p>
        </p:txBody>
      </p:sp>
      <p:pic>
        <p:nvPicPr>
          <p:cNvPr descr="E:\Steps to code\Marketing\Logo\Logo CEL with blue with white text.png" id="395" name="Google Shape;395;gaa116dde4e_0_0"/>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descr="Image result for square objects" id="401" name="Google Shape;401;p17"/>
          <p:cNvSpPr/>
          <p:nvPr/>
        </p:nvSpPr>
        <p:spPr>
          <a:xfrm>
            <a:off x="155575" y="-108347"/>
            <a:ext cx="304800" cy="2286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descr="Image result for square objects" id="402" name="Google Shape;402;p17"/>
          <p:cNvSpPr/>
          <p:nvPr/>
        </p:nvSpPr>
        <p:spPr>
          <a:xfrm>
            <a:off x="307975" y="5953"/>
            <a:ext cx="304800" cy="2286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3" name="Google Shape;403;p17"/>
          <p:cNvSpPr txBox="1"/>
          <p:nvPr/>
        </p:nvSpPr>
        <p:spPr>
          <a:xfrm>
            <a:off x="838200" y="2283210"/>
            <a:ext cx="746760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Arial"/>
                <a:ea typeface="Arial"/>
                <a:cs typeface="Arial"/>
                <a:sym typeface="Arial"/>
              </a:rPr>
              <a:t>Thank you</a:t>
            </a:r>
            <a:endParaRPr b="0" i="0" sz="1400" u="none" cap="none" strike="noStrike">
              <a:solidFill>
                <a:srgbClr val="000000"/>
              </a:solidFill>
              <a:latin typeface="Arial"/>
              <a:ea typeface="Arial"/>
              <a:cs typeface="Arial"/>
              <a:sym typeface="Arial"/>
            </a:endParaRPr>
          </a:p>
        </p:txBody>
      </p:sp>
      <p:pic>
        <p:nvPicPr>
          <p:cNvPr descr="E:\Steps to code\Marketing\Logo\Logo CEL with blue with white text.png" id="404" name="Google Shape;404;p17"/>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18"/>
          <p:cNvSpPr txBox="1"/>
          <p:nvPr/>
        </p:nvSpPr>
        <p:spPr>
          <a:xfrm>
            <a:off x="231776" y="209550"/>
            <a:ext cx="5330824" cy="465348"/>
          </a:xfrm>
          <a:prstGeom prst="rect">
            <a:avLst/>
          </a:prstGeom>
          <a:noFill/>
          <a:ln>
            <a:noFill/>
          </a:ln>
        </p:spPr>
        <p:txBody>
          <a:bodyPr anchorCtr="0" anchor="t" bIns="47525" lIns="95075" spcFirstLastPara="1" rIns="95075" wrap="square" tIns="475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rgbClr val="FFC000"/>
                </a:solidFill>
                <a:latin typeface="Calibri"/>
                <a:ea typeface="Calibri"/>
                <a:cs typeface="Calibri"/>
                <a:sym typeface="Calibri"/>
              </a:rPr>
              <a:t>Timelines to Remember</a:t>
            </a:r>
            <a:endParaRPr b="0" i="0" sz="1100" u="none" cap="none" strike="noStrike">
              <a:solidFill>
                <a:srgbClr val="FFFFFF"/>
              </a:solidFill>
              <a:latin typeface="Calibri"/>
              <a:ea typeface="Calibri"/>
              <a:cs typeface="Calibri"/>
              <a:sym typeface="Calibri"/>
            </a:endParaRPr>
          </a:p>
        </p:txBody>
      </p:sp>
      <p:sp>
        <p:nvSpPr>
          <p:cNvPr id="410" name="Google Shape;410;p18"/>
          <p:cNvSpPr txBox="1"/>
          <p:nvPr/>
        </p:nvSpPr>
        <p:spPr>
          <a:xfrm>
            <a:off x="460375" y="984251"/>
            <a:ext cx="2117725" cy="765174"/>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Virtual Support Starts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19 Dec 21</a:t>
            </a:r>
            <a:endParaRPr b="1" i="0" sz="1600" u="none" cap="none" strike="noStrike">
              <a:solidFill>
                <a:srgbClr val="FFFFFF"/>
              </a:solidFill>
              <a:latin typeface="Calibri"/>
              <a:ea typeface="Calibri"/>
              <a:cs typeface="Calibri"/>
              <a:sym typeface="Calibri"/>
            </a:endParaRPr>
          </a:p>
        </p:txBody>
      </p:sp>
      <p:cxnSp>
        <p:nvCxnSpPr>
          <p:cNvPr id="411" name="Google Shape;411;p18"/>
          <p:cNvCxnSpPr/>
          <p:nvPr/>
        </p:nvCxnSpPr>
        <p:spPr>
          <a:xfrm>
            <a:off x="222250" y="2506663"/>
            <a:ext cx="8693150" cy="0"/>
          </a:xfrm>
          <a:prstGeom prst="straightConnector1">
            <a:avLst/>
          </a:prstGeom>
          <a:noFill/>
          <a:ln cap="flat" cmpd="sng" w="76200">
            <a:solidFill>
              <a:srgbClr val="FF6600"/>
            </a:solidFill>
            <a:prstDash val="solid"/>
            <a:round/>
            <a:headEnd len="sm" w="sm" type="none"/>
            <a:tailEnd len="sm" w="sm" type="none"/>
          </a:ln>
        </p:spPr>
      </p:cxnSp>
      <p:sp>
        <p:nvSpPr>
          <p:cNvPr id="412" name="Google Shape;412;p18"/>
          <p:cNvSpPr/>
          <p:nvPr/>
        </p:nvSpPr>
        <p:spPr>
          <a:xfrm>
            <a:off x="600075" y="2376488"/>
            <a:ext cx="315913" cy="298450"/>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13" name="Google Shape;413;p18"/>
          <p:cNvSpPr/>
          <p:nvPr/>
        </p:nvSpPr>
        <p:spPr>
          <a:xfrm>
            <a:off x="1282700" y="2379663"/>
            <a:ext cx="314325" cy="300038"/>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14" name="Google Shape;414;p18"/>
          <p:cNvSpPr/>
          <p:nvPr/>
        </p:nvSpPr>
        <p:spPr>
          <a:xfrm>
            <a:off x="2354263" y="2384426"/>
            <a:ext cx="315912" cy="298450"/>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15" name="Google Shape;415;p18"/>
          <p:cNvSpPr/>
          <p:nvPr/>
        </p:nvSpPr>
        <p:spPr>
          <a:xfrm>
            <a:off x="5854700" y="2387601"/>
            <a:ext cx="314325" cy="300037"/>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16" name="Google Shape;416;p18"/>
          <p:cNvSpPr/>
          <p:nvPr/>
        </p:nvSpPr>
        <p:spPr>
          <a:xfrm>
            <a:off x="7280275" y="2379663"/>
            <a:ext cx="314325" cy="300038"/>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17" name="Google Shape;417;p18"/>
          <p:cNvSpPr txBox="1"/>
          <p:nvPr/>
        </p:nvSpPr>
        <p:spPr>
          <a:xfrm>
            <a:off x="152400" y="3529013"/>
            <a:ext cx="1216025" cy="636587"/>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Registration Starts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23 Nov</a:t>
            </a:r>
            <a:endParaRPr b="0" i="0" sz="1600" u="none" cap="none" strike="noStrike">
              <a:solidFill>
                <a:srgbClr val="FFFFFF"/>
              </a:solidFill>
              <a:latin typeface="Calibri"/>
              <a:ea typeface="Calibri"/>
              <a:cs typeface="Calibri"/>
              <a:sym typeface="Calibri"/>
            </a:endParaRPr>
          </a:p>
        </p:txBody>
      </p:sp>
      <p:sp>
        <p:nvSpPr>
          <p:cNvPr id="418" name="Google Shape;418;p18"/>
          <p:cNvSpPr txBox="1"/>
          <p:nvPr/>
        </p:nvSpPr>
        <p:spPr>
          <a:xfrm>
            <a:off x="1801813" y="3444875"/>
            <a:ext cx="1506537" cy="1182688"/>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Registration Ends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15 Jan 2021</a:t>
            </a:r>
            <a:endParaRPr b="0" i="0" sz="1600" u="none" cap="none" strike="noStrike">
              <a:solidFill>
                <a:srgbClr val="FFFFFF"/>
              </a:solidFill>
              <a:latin typeface="Calibri"/>
              <a:ea typeface="Calibri"/>
              <a:cs typeface="Calibri"/>
              <a:sym typeface="Calibri"/>
            </a:endParaRPr>
          </a:p>
        </p:txBody>
      </p:sp>
      <p:sp>
        <p:nvSpPr>
          <p:cNvPr id="419" name="Google Shape;419;p18"/>
          <p:cNvSpPr txBox="1"/>
          <p:nvPr/>
        </p:nvSpPr>
        <p:spPr>
          <a:xfrm>
            <a:off x="6727825" y="3540125"/>
            <a:ext cx="1401763" cy="858838"/>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Result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14 March 2021</a:t>
            </a:r>
            <a:endParaRPr b="0" i="0" sz="1600" u="none" cap="none" strike="noStrike">
              <a:solidFill>
                <a:srgbClr val="FFFFFF"/>
              </a:solidFill>
              <a:latin typeface="Calibri"/>
              <a:ea typeface="Calibri"/>
              <a:cs typeface="Calibri"/>
              <a:sym typeface="Calibri"/>
            </a:endParaRPr>
          </a:p>
        </p:txBody>
      </p:sp>
      <p:sp>
        <p:nvSpPr>
          <p:cNvPr id="420" name="Google Shape;420;p18"/>
          <p:cNvSpPr/>
          <p:nvPr/>
        </p:nvSpPr>
        <p:spPr>
          <a:xfrm>
            <a:off x="4471988" y="2393951"/>
            <a:ext cx="315912" cy="300037"/>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21" name="Google Shape;421;p18"/>
          <p:cNvSpPr txBox="1"/>
          <p:nvPr/>
        </p:nvSpPr>
        <p:spPr>
          <a:xfrm>
            <a:off x="4800600" y="965201"/>
            <a:ext cx="2397125" cy="665162"/>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Submission of deliverables by 6:00 pm 7 Feb</a:t>
            </a:r>
            <a:endParaRPr b="0" i="0" sz="1600" u="none" cap="none" strike="noStrike">
              <a:solidFill>
                <a:srgbClr val="FFFFFF"/>
              </a:solidFill>
              <a:latin typeface="Calibri"/>
              <a:ea typeface="Calibri"/>
              <a:cs typeface="Calibri"/>
              <a:sym typeface="Calibri"/>
            </a:endParaRPr>
          </a:p>
        </p:txBody>
      </p:sp>
      <p:sp>
        <p:nvSpPr>
          <p:cNvPr id="422" name="Google Shape;422;p18"/>
          <p:cNvSpPr txBox="1"/>
          <p:nvPr/>
        </p:nvSpPr>
        <p:spPr>
          <a:xfrm>
            <a:off x="3584575" y="3282950"/>
            <a:ext cx="2130425" cy="1128713"/>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Hackathon Week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Starts 1 Feb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Participants receive problem statement</a:t>
            </a:r>
            <a:endParaRPr b="0" i="0" sz="1600" u="none" cap="none" strike="noStrike">
              <a:solidFill>
                <a:srgbClr val="FFFFFF"/>
              </a:solidFill>
              <a:latin typeface="Calibri"/>
              <a:ea typeface="Calibri"/>
              <a:cs typeface="Calibri"/>
              <a:sym typeface="Calibri"/>
            </a:endParaRPr>
          </a:p>
        </p:txBody>
      </p:sp>
      <p:cxnSp>
        <p:nvCxnSpPr>
          <p:cNvPr id="423" name="Google Shape;423;p18"/>
          <p:cNvCxnSpPr/>
          <p:nvPr/>
        </p:nvCxnSpPr>
        <p:spPr>
          <a:xfrm rot="10800000">
            <a:off x="1422400" y="1762443"/>
            <a:ext cx="0" cy="731520"/>
          </a:xfrm>
          <a:prstGeom prst="straightConnector1">
            <a:avLst/>
          </a:prstGeom>
          <a:noFill/>
          <a:ln cap="flat" cmpd="sng" w="9525">
            <a:solidFill>
              <a:srgbClr val="FFFF00"/>
            </a:solidFill>
            <a:prstDash val="solid"/>
            <a:round/>
            <a:headEnd len="sm" w="sm" type="none"/>
            <a:tailEnd len="sm" w="sm" type="none"/>
          </a:ln>
        </p:spPr>
      </p:cxnSp>
      <p:sp>
        <p:nvSpPr>
          <p:cNvPr id="424" name="Google Shape;424;p18"/>
          <p:cNvSpPr/>
          <p:nvPr/>
        </p:nvSpPr>
        <p:spPr>
          <a:xfrm>
            <a:off x="1339850" y="1631951"/>
            <a:ext cx="152400" cy="176212"/>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cxnSp>
        <p:nvCxnSpPr>
          <p:cNvPr id="425" name="Google Shape;425;p18"/>
          <p:cNvCxnSpPr/>
          <p:nvPr/>
        </p:nvCxnSpPr>
        <p:spPr>
          <a:xfrm rot="10800000">
            <a:off x="6005512" y="1762443"/>
            <a:ext cx="0" cy="731520"/>
          </a:xfrm>
          <a:prstGeom prst="straightConnector1">
            <a:avLst/>
          </a:prstGeom>
          <a:noFill/>
          <a:ln cap="flat" cmpd="sng" w="9525">
            <a:solidFill>
              <a:srgbClr val="FFFF00"/>
            </a:solidFill>
            <a:prstDash val="solid"/>
            <a:round/>
            <a:headEnd len="sm" w="sm" type="none"/>
            <a:tailEnd len="sm" w="sm" type="none"/>
          </a:ln>
        </p:spPr>
      </p:cxnSp>
      <p:sp>
        <p:nvSpPr>
          <p:cNvPr id="426" name="Google Shape;426;p18"/>
          <p:cNvSpPr/>
          <p:nvPr/>
        </p:nvSpPr>
        <p:spPr>
          <a:xfrm>
            <a:off x="5924550" y="1631951"/>
            <a:ext cx="150812" cy="176212"/>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cxnSp>
        <p:nvCxnSpPr>
          <p:cNvPr id="427" name="Google Shape;427;p18"/>
          <p:cNvCxnSpPr/>
          <p:nvPr/>
        </p:nvCxnSpPr>
        <p:spPr>
          <a:xfrm rot="10800000">
            <a:off x="741363" y="2501901"/>
            <a:ext cx="0" cy="731520"/>
          </a:xfrm>
          <a:prstGeom prst="straightConnector1">
            <a:avLst/>
          </a:prstGeom>
          <a:noFill/>
          <a:ln cap="flat" cmpd="sng" w="9525">
            <a:solidFill>
              <a:srgbClr val="FFFF00"/>
            </a:solidFill>
            <a:prstDash val="solid"/>
            <a:round/>
            <a:headEnd len="sm" w="sm" type="none"/>
            <a:tailEnd len="sm" w="sm" type="none"/>
          </a:ln>
        </p:spPr>
      </p:cxnSp>
      <p:cxnSp>
        <p:nvCxnSpPr>
          <p:cNvPr id="428" name="Google Shape;428;p18"/>
          <p:cNvCxnSpPr/>
          <p:nvPr/>
        </p:nvCxnSpPr>
        <p:spPr>
          <a:xfrm rot="10800000">
            <a:off x="2509838" y="2501901"/>
            <a:ext cx="9525" cy="731520"/>
          </a:xfrm>
          <a:prstGeom prst="straightConnector1">
            <a:avLst/>
          </a:prstGeom>
          <a:noFill/>
          <a:ln cap="flat" cmpd="sng" w="9525">
            <a:solidFill>
              <a:srgbClr val="FFFF00"/>
            </a:solidFill>
            <a:prstDash val="solid"/>
            <a:round/>
            <a:headEnd len="sm" w="sm" type="none"/>
            <a:tailEnd len="sm" w="sm" type="none"/>
          </a:ln>
        </p:spPr>
      </p:cxnSp>
      <p:cxnSp>
        <p:nvCxnSpPr>
          <p:cNvPr id="429" name="Google Shape;429;p18"/>
          <p:cNvCxnSpPr/>
          <p:nvPr/>
        </p:nvCxnSpPr>
        <p:spPr>
          <a:xfrm rot="10800000">
            <a:off x="4629150" y="2501901"/>
            <a:ext cx="0" cy="731520"/>
          </a:xfrm>
          <a:prstGeom prst="straightConnector1">
            <a:avLst/>
          </a:prstGeom>
          <a:noFill/>
          <a:ln cap="flat" cmpd="sng" w="9525">
            <a:solidFill>
              <a:srgbClr val="FFFF00"/>
            </a:solidFill>
            <a:prstDash val="solid"/>
            <a:round/>
            <a:headEnd len="sm" w="sm" type="none"/>
            <a:tailEnd len="sm" w="sm" type="none"/>
          </a:ln>
        </p:spPr>
      </p:cxnSp>
      <p:sp>
        <p:nvSpPr>
          <p:cNvPr id="430" name="Google Shape;430;p18"/>
          <p:cNvSpPr/>
          <p:nvPr/>
        </p:nvSpPr>
        <p:spPr>
          <a:xfrm>
            <a:off x="660400" y="3140075"/>
            <a:ext cx="150813" cy="176213"/>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31" name="Google Shape;431;p18"/>
          <p:cNvSpPr/>
          <p:nvPr/>
        </p:nvSpPr>
        <p:spPr>
          <a:xfrm>
            <a:off x="2443163" y="3140075"/>
            <a:ext cx="152400" cy="176213"/>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32" name="Google Shape;432;p18"/>
          <p:cNvSpPr/>
          <p:nvPr/>
        </p:nvSpPr>
        <p:spPr>
          <a:xfrm>
            <a:off x="4562475" y="3140075"/>
            <a:ext cx="152400" cy="176213"/>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cxnSp>
        <p:nvCxnSpPr>
          <p:cNvPr id="433" name="Google Shape;433;p18"/>
          <p:cNvCxnSpPr/>
          <p:nvPr/>
        </p:nvCxnSpPr>
        <p:spPr>
          <a:xfrm rot="10800000">
            <a:off x="7437438" y="2501901"/>
            <a:ext cx="0" cy="731520"/>
          </a:xfrm>
          <a:prstGeom prst="straightConnector1">
            <a:avLst/>
          </a:prstGeom>
          <a:noFill/>
          <a:ln cap="flat" cmpd="sng" w="9525">
            <a:solidFill>
              <a:srgbClr val="FFFF00"/>
            </a:solidFill>
            <a:prstDash val="solid"/>
            <a:round/>
            <a:headEnd len="sm" w="sm" type="none"/>
            <a:tailEnd len="sm" w="sm" type="none"/>
          </a:ln>
        </p:spPr>
      </p:cxnSp>
      <p:sp>
        <p:nvSpPr>
          <p:cNvPr id="434" name="Google Shape;434;p18"/>
          <p:cNvSpPr/>
          <p:nvPr/>
        </p:nvSpPr>
        <p:spPr>
          <a:xfrm>
            <a:off x="7370763" y="3175000"/>
            <a:ext cx="150812" cy="177800"/>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35" name="Google Shape;435;p18"/>
          <p:cNvSpPr/>
          <p:nvPr/>
        </p:nvSpPr>
        <p:spPr>
          <a:xfrm>
            <a:off x="8339138" y="2368551"/>
            <a:ext cx="315912" cy="298450"/>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36" name="Google Shape;436;p18"/>
          <p:cNvSpPr txBox="1"/>
          <p:nvPr/>
        </p:nvSpPr>
        <p:spPr>
          <a:xfrm>
            <a:off x="7535863" y="895351"/>
            <a:ext cx="1608137" cy="609600"/>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Felicitation Event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28 March 2021</a:t>
            </a:r>
            <a:endParaRPr b="0" i="0" sz="1600" u="none" cap="none" strike="noStrike">
              <a:solidFill>
                <a:srgbClr val="FFFFFF"/>
              </a:solidFill>
              <a:latin typeface="Calibri"/>
              <a:ea typeface="Calibri"/>
              <a:cs typeface="Calibri"/>
              <a:sym typeface="Calibri"/>
            </a:endParaRPr>
          </a:p>
        </p:txBody>
      </p:sp>
      <p:cxnSp>
        <p:nvCxnSpPr>
          <p:cNvPr id="437" name="Google Shape;437;p18"/>
          <p:cNvCxnSpPr/>
          <p:nvPr/>
        </p:nvCxnSpPr>
        <p:spPr>
          <a:xfrm>
            <a:off x="8496300" y="1767205"/>
            <a:ext cx="0" cy="731520"/>
          </a:xfrm>
          <a:prstGeom prst="straightConnector1">
            <a:avLst/>
          </a:prstGeom>
          <a:noFill/>
          <a:ln cap="flat" cmpd="sng" w="9525">
            <a:solidFill>
              <a:srgbClr val="FFFF00"/>
            </a:solidFill>
            <a:prstDash val="solid"/>
            <a:round/>
            <a:headEnd len="sm" w="sm" type="none"/>
            <a:tailEnd len="sm" w="sm" type="none"/>
          </a:ln>
        </p:spPr>
      </p:cxnSp>
      <p:sp>
        <p:nvSpPr>
          <p:cNvPr id="438" name="Google Shape;438;p18"/>
          <p:cNvSpPr/>
          <p:nvPr/>
        </p:nvSpPr>
        <p:spPr>
          <a:xfrm rot="10800000">
            <a:off x="8431213" y="1630362"/>
            <a:ext cx="150812" cy="177800"/>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39" name="Google Shape;439;p18"/>
          <p:cNvSpPr/>
          <p:nvPr/>
        </p:nvSpPr>
        <p:spPr>
          <a:xfrm>
            <a:off x="152400" y="4442996"/>
            <a:ext cx="891540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C000"/>
                </a:solidFill>
                <a:latin typeface="Calibri"/>
                <a:ea typeface="Calibri"/>
                <a:cs typeface="Calibri"/>
                <a:sym typeface="Calibri"/>
              </a:rPr>
              <a:t>Participants prepare after registering using CEL resources and through virtual support.</a:t>
            </a:r>
            <a:endParaRPr b="1" i="0" sz="1600" u="none" cap="none" strike="noStrike">
              <a:solidFill>
                <a:srgbClr val="FFC000"/>
              </a:solidFill>
              <a:latin typeface="Calibri"/>
              <a:ea typeface="Calibri"/>
              <a:cs typeface="Calibri"/>
              <a:sym typeface="Calibri"/>
            </a:endParaRPr>
          </a:p>
        </p:txBody>
      </p:sp>
      <p:pic>
        <p:nvPicPr>
          <p:cNvPr descr="E:\Steps to code\Marketing\Logo\Logo CEL with blue with white text.png" id="440" name="Google Shape;440;p18"/>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19"/>
          <p:cNvSpPr txBox="1"/>
          <p:nvPr/>
        </p:nvSpPr>
        <p:spPr>
          <a:xfrm>
            <a:off x="284610" y="133350"/>
            <a:ext cx="6192390" cy="465348"/>
          </a:xfrm>
          <a:prstGeom prst="rect">
            <a:avLst/>
          </a:prstGeom>
          <a:noFill/>
          <a:ln>
            <a:noFill/>
          </a:ln>
        </p:spPr>
        <p:txBody>
          <a:bodyPr anchorCtr="0" anchor="t" bIns="47525" lIns="95075" spcFirstLastPara="1" rIns="95075" wrap="square" tIns="475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rgbClr val="FFC000"/>
                </a:solidFill>
                <a:latin typeface="Calibri"/>
                <a:ea typeface="Calibri"/>
                <a:cs typeface="Calibri"/>
                <a:sym typeface="Calibri"/>
              </a:rPr>
              <a:t>What can you do to learn more?</a:t>
            </a:r>
            <a:endParaRPr b="1" i="0" sz="2400" u="sng" cap="none" strike="noStrike">
              <a:solidFill>
                <a:srgbClr val="FFC000"/>
              </a:solidFill>
              <a:latin typeface="Calibri"/>
              <a:ea typeface="Calibri"/>
              <a:cs typeface="Calibri"/>
              <a:sym typeface="Calibri"/>
            </a:endParaRPr>
          </a:p>
        </p:txBody>
      </p:sp>
      <p:sp>
        <p:nvSpPr>
          <p:cNvPr id="447" name="Google Shape;447;p19"/>
          <p:cNvSpPr txBox="1"/>
          <p:nvPr/>
        </p:nvSpPr>
        <p:spPr>
          <a:xfrm>
            <a:off x="533400" y="2290286"/>
            <a:ext cx="228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Watch learning videos about coding concept and other skills</a:t>
            </a:r>
            <a:endParaRPr b="0" i="0" sz="1400" u="none" cap="none" strike="noStrike">
              <a:solidFill>
                <a:srgbClr val="000000"/>
              </a:solidFill>
              <a:latin typeface="Arial"/>
              <a:ea typeface="Arial"/>
              <a:cs typeface="Arial"/>
              <a:sym typeface="Arial"/>
            </a:endParaRPr>
          </a:p>
        </p:txBody>
      </p:sp>
      <p:pic>
        <p:nvPicPr>
          <p:cNvPr descr="C:\Users\Irfan\Downloads\watching-tv.png" id="448" name="Google Shape;448;p19"/>
          <p:cNvPicPr preferRelativeResize="0"/>
          <p:nvPr/>
        </p:nvPicPr>
        <p:blipFill rotWithShape="1">
          <a:blip r:embed="rId3">
            <a:alphaModFix/>
          </a:blip>
          <a:srcRect b="0" l="0" r="0" t="0"/>
          <a:stretch/>
        </p:blipFill>
        <p:spPr>
          <a:xfrm>
            <a:off x="1219200" y="1339417"/>
            <a:ext cx="914400" cy="914400"/>
          </a:xfrm>
          <a:prstGeom prst="rect">
            <a:avLst/>
          </a:prstGeom>
          <a:noFill/>
          <a:ln>
            <a:noFill/>
          </a:ln>
        </p:spPr>
      </p:pic>
      <p:sp>
        <p:nvSpPr>
          <p:cNvPr id="449" name="Google Shape;449;p19"/>
          <p:cNvSpPr/>
          <p:nvPr/>
        </p:nvSpPr>
        <p:spPr>
          <a:xfrm>
            <a:off x="381000" y="1568017"/>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pic>
        <p:nvPicPr>
          <p:cNvPr descr="C:\Users\Irfan\Downloads\online-support.png" id="450" name="Google Shape;450;p19"/>
          <p:cNvPicPr preferRelativeResize="0"/>
          <p:nvPr/>
        </p:nvPicPr>
        <p:blipFill rotWithShape="1">
          <a:blip r:embed="rId4">
            <a:alphaModFix/>
          </a:blip>
          <a:srcRect b="0" l="0" r="0" t="0"/>
          <a:stretch/>
        </p:blipFill>
        <p:spPr>
          <a:xfrm>
            <a:off x="4114800" y="3208100"/>
            <a:ext cx="914400" cy="914400"/>
          </a:xfrm>
          <a:prstGeom prst="rect">
            <a:avLst/>
          </a:prstGeom>
          <a:noFill/>
          <a:ln>
            <a:noFill/>
          </a:ln>
        </p:spPr>
      </p:pic>
      <p:sp>
        <p:nvSpPr>
          <p:cNvPr id="451" name="Google Shape;451;p19"/>
          <p:cNvSpPr txBox="1"/>
          <p:nvPr/>
        </p:nvSpPr>
        <p:spPr>
          <a:xfrm>
            <a:off x="3429000" y="4168973"/>
            <a:ext cx="228600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Attend the next session</a:t>
            </a:r>
            <a:endParaRPr b="0" i="0" sz="1400" u="none" cap="none" strike="noStrike">
              <a:solidFill>
                <a:srgbClr val="000000"/>
              </a:solidFill>
              <a:latin typeface="Arial"/>
              <a:ea typeface="Arial"/>
              <a:cs typeface="Arial"/>
              <a:sym typeface="Arial"/>
            </a:endParaRPr>
          </a:p>
        </p:txBody>
      </p:sp>
      <p:sp>
        <p:nvSpPr>
          <p:cNvPr id="452" name="Google Shape;452;p19"/>
          <p:cNvSpPr/>
          <p:nvPr/>
        </p:nvSpPr>
        <p:spPr>
          <a:xfrm>
            <a:off x="3162300" y="3436700"/>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453" name="Google Shape;453;p19"/>
          <p:cNvSpPr txBox="1"/>
          <p:nvPr/>
        </p:nvSpPr>
        <p:spPr>
          <a:xfrm>
            <a:off x="3429000" y="2290286"/>
            <a:ext cx="22860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Watch the winners project on the website of CEL</a:t>
            </a:r>
            <a:endParaRPr b="0" i="0" sz="1400" u="none" cap="none" strike="noStrike">
              <a:solidFill>
                <a:srgbClr val="FFFFFF"/>
              </a:solidFill>
              <a:latin typeface="Calibri"/>
              <a:ea typeface="Calibri"/>
              <a:cs typeface="Calibri"/>
              <a:sym typeface="Calibri"/>
            </a:endParaRPr>
          </a:p>
        </p:txBody>
      </p:sp>
      <p:pic>
        <p:nvPicPr>
          <p:cNvPr descr="C:\Users\Irfan\Downloads\resilience.png" id="454" name="Google Shape;454;p19"/>
          <p:cNvPicPr preferRelativeResize="0"/>
          <p:nvPr/>
        </p:nvPicPr>
        <p:blipFill rotWithShape="1">
          <a:blip r:embed="rId5">
            <a:alphaModFix/>
          </a:blip>
          <a:srcRect b="0" l="0" r="0" t="0"/>
          <a:stretch/>
        </p:blipFill>
        <p:spPr>
          <a:xfrm>
            <a:off x="4114800" y="1339417"/>
            <a:ext cx="914400" cy="914400"/>
          </a:xfrm>
          <a:prstGeom prst="rect">
            <a:avLst/>
          </a:prstGeom>
          <a:noFill/>
          <a:ln>
            <a:noFill/>
          </a:ln>
        </p:spPr>
      </p:pic>
      <p:sp>
        <p:nvSpPr>
          <p:cNvPr id="455" name="Google Shape;455;p19"/>
          <p:cNvSpPr/>
          <p:nvPr/>
        </p:nvSpPr>
        <p:spPr>
          <a:xfrm>
            <a:off x="3162300" y="1568017"/>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descr="Sustainable Development Goals | unfoundation.org" id="456" name="Google Shape;456;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7" name="Google Shape;457;p19"/>
          <p:cNvSpPr txBox="1"/>
          <p:nvPr/>
        </p:nvSpPr>
        <p:spPr>
          <a:xfrm>
            <a:off x="6697639" y="2290286"/>
            <a:ext cx="228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Learn more about Sustainable Development Goals</a:t>
            </a:r>
            <a:endParaRPr b="0" i="0" sz="1400" u="none" cap="none" strike="noStrike">
              <a:solidFill>
                <a:srgbClr val="000000"/>
              </a:solidFill>
              <a:latin typeface="Arial"/>
              <a:ea typeface="Arial"/>
              <a:cs typeface="Arial"/>
              <a:sym typeface="Arial"/>
            </a:endParaRPr>
          </a:p>
        </p:txBody>
      </p:sp>
      <p:sp>
        <p:nvSpPr>
          <p:cNvPr id="458" name="Google Shape;458;p19"/>
          <p:cNvSpPr/>
          <p:nvPr/>
        </p:nvSpPr>
        <p:spPr>
          <a:xfrm>
            <a:off x="6603369" y="1568017"/>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pic>
        <p:nvPicPr>
          <p:cNvPr id="459" name="Google Shape;459;p19"/>
          <p:cNvPicPr preferRelativeResize="0"/>
          <p:nvPr/>
        </p:nvPicPr>
        <p:blipFill rotWithShape="1">
          <a:blip r:embed="rId6">
            <a:alphaModFix/>
          </a:blip>
          <a:srcRect b="0" l="0" r="0" t="0"/>
          <a:stretch/>
        </p:blipFill>
        <p:spPr>
          <a:xfrm>
            <a:off x="7383439" y="1339417"/>
            <a:ext cx="914400" cy="914400"/>
          </a:xfrm>
          <a:prstGeom prst="rect">
            <a:avLst/>
          </a:prstGeom>
          <a:noFill/>
          <a:ln>
            <a:noFill/>
          </a:ln>
        </p:spPr>
      </p:pic>
      <p:pic>
        <p:nvPicPr>
          <p:cNvPr descr="E:\Steps to code\Marketing\Logo\Logo CEL with blue with white text.png" id="460" name="Google Shape;460;p19"/>
          <p:cNvPicPr preferRelativeResize="0"/>
          <p:nvPr/>
        </p:nvPicPr>
        <p:blipFill rotWithShape="1">
          <a:blip r:embed="rId7">
            <a:alphaModFix/>
          </a:blip>
          <a:srcRect b="0" l="0" r="0" t="0"/>
          <a:stretch/>
        </p:blipFill>
        <p:spPr>
          <a:xfrm>
            <a:off x="7124850" y="7354"/>
            <a:ext cx="2019150" cy="3657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20"/>
          <p:cNvSpPr txBox="1"/>
          <p:nvPr/>
        </p:nvSpPr>
        <p:spPr>
          <a:xfrm>
            <a:off x="4410113" y="829665"/>
            <a:ext cx="4287390" cy="465300"/>
          </a:xfrm>
          <a:prstGeom prst="rect">
            <a:avLst/>
          </a:prstGeom>
          <a:noFill/>
          <a:ln>
            <a:noFill/>
          </a:ln>
        </p:spPr>
        <p:txBody>
          <a:bodyPr anchorCtr="0" anchor="t" bIns="47525" lIns="95075" spcFirstLastPara="1" rIns="95075" wrap="square" tIns="475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sng" cap="none" strike="noStrike">
                <a:solidFill>
                  <a:srgbClr val="FFC000"/>
                </a:solidFill>
                <a:latin typeface="Arial"/>
                <a:ea typeface="Arial"/>
                <a:cs typeface="Arial"/>
                <a:sym typeface="Arial"/>
              </a:rPr>
              <a:t>In collaboration with,</a:t>
            </a:r>
            <a:endParaRPr b="1" i="0" sz="2400" u="sng" cap="none" strike="noStrike">
              <a:solidFill>
                <a:srgbClr val="FFC000"/>
              </a:solidFill>
              <a:latin typeface="Arial"/>
              <a:ea typeface="Arial"/>
              <a:cs typeface="Arial"/>
              <a:sym typeface="Arial"/>
            </a:endParaRPr>
          </a:p>
        </p:txBody>
      </p:sp>
      <p:pic>
        <p:nvPicPr>
          <p:cNvPr descr="Teach for India Logo" id="467" name="Google Shape;467;p20"/>
          <p:cNvPicPr preferRelativeResize="0"/>
          <p:nvPr/>
        </p:nvPicPr>
        <p:blipFill rotWithShape="1">
          <a:blip r:embed="rId3">
            <a:alphaModFix/>
          </a:blip>
          <a:srcRect b="0" l="0" r="0" t="0"/>
          <a:stretch/>
        </p:blipFill>
        <p:spPr>
          <a:xfrm>
            <a:off x="5309208" y="1508939"/>
            <a:ext cx="2489200" cy="746125"/>
          </a:xfrm>
          <a:prstGeom prst="rect">
            <a:avLst/>
          </a:prstGeom>
          <a:noFill/>
          <a:ln>
            <a:noFill/>
          </a:ln>
        </p:spPr>
      </p:pic>
      <p:pic>
        <p:nvPicPr>
          <p:cNvPr descr="Trans_Logo" id="468" name="Google Shape;468;p20"/>
          <p:cNvPicPr preferRelativeResize="0"/>
          <p:nvPr/>
        </p:nvPicPr>
        <p:blipFill rotWithShape="1">
          <a:blip r:embed="rId4">
            <a:alphaModFix/>
          </a:blip>
          <a:srcRect b="0" l="0" r="0" t="0"/>
          <a:stretch/>
        </p:blipFill>
        <p:spPr>
          <a:xfrm>
            <a:off x="5454465" y="2322205"/>
            <a:ext cx="2198687" cy="749300"/>
          </a:xfrm>
          <a:prstGeom prst="rect">
            <a:avLst/>
          </a:prstGeom>
          <a:noFill/>
          <a:ln>
            <a:noFill/>
          </a:ln>
        </p:spPr>
      </p:pic>
      <p:pic>
        <p:nvPicPr>
          <p:cNvPr descr="UNLtdLogo" id="469" name="Google Shape;469;p20"/>
          <p:cNvPicPr preferRelativeResize="0"/>
          <p:nvPr/>
        </p:nvPicPr>
        <p:blipFill rotWithShape="1">
          <a:blip r:embed="rId5">
            <a:alphaModFix/>
          </a:blip>
          <a:srcRect b="0" l="0" r="0" t="0"/>
          <a:stretch/>
        </p:blipFill>
        <p:spPr>
          <a:xfrm>
            <a:off x="1849095" y="1501289"/>
            <a:ext cx="1200150" cy="1219200"/>
          </a:xfrm>
          <a:prstGeom prst="rect">
            <a:avLst/>
          </a:prstGeom>
          <a:noFill/>
          <a:ln>
            <a:noFill/>
          </a:ln>
        </p:spPr>
      </p:pic>
      <p:pic>
        <p:nvPicPr>
          <p:cNvPr descr="Edrobovate jpeg" id="470" name="Google Shape;470;p20"/>
          <p:cNvPicPr preferRelativeResize="0"/>
          <p:nvPr/>
        </p:nvPicPr>
        <p:blipFill rotWithShape="1">
          <a:blip r:embed="rId6">
            <a:alphaModFix/>
          </a:blip>
          <a:srcRect b="0" l="0" r="0" t="0"/>
          <a:stretch/>
        </p:blipFill>
        <p:spPr>
          <a:xfrm>
            <a:off x="878503" y="3148491"/>
            <a:ext cx="3141334" cy="434232"/>
          </a:xfrm>
          <a:prstGeom prst="rect">
            <a:avLst/>
          </a:prstGeom>
          <a:noFill/>
          <a:ln>
            <a:noFill/>
          </a:ln>
        </p:spPr>
      </p:pic>
      <p:sp>
        <p:nvSpPr>
          <p:cNvPr id="471" name="Google Shape;471;p20"/>
          <p:cNvSpPr/>
          <p:nvPr/>
        </p:nvSpPr>
        <p:spPr>
          <a:xfrm>
            <a:off x="118454" y="4488665"/>
            <a:ext cx="86670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Arial"/>
                <a:ea typeface="Arial"/>
                <a:cs typeface="Arial"/>
                <a:sym typeface="Arial"/>
              </a:rPr>
              <a:t>We are extremely grateful to our partners for making a concerted effort to encourage children in India to learn coding and showcase their coding talent to make this world a better place.</a:t>
            </a:r>
            <a:endParaRPr b="0" i="0" sz="1400" u="none" cap="none" strike="noStrike">
              <a:solidFill>
                <a:srgbClr val="000000"/>
              </a:solidFill>
              <a:latin typeface="Arial"/>
              <a:ea typeface="Arial"/>
              <a:cs typeface="Arial"/>
              <a:sym typeface="Arial"/>
            </a:endParaRPr>
          </a:p>
        </p:txBody>
      </p:sp>
      <p:sp>
        <p:nvSpPr>
          <p:cNvPr id="472" name="Google Shape;472;p20"/>
          <p:cNvSpPr txBox="1"/>
          <p:nvPr/>
        </p:nvSpPr>
        <p:spPr>
          <a:xfrm>
            <a:off x="414888" y="829665"/>
            <a:ext cx="4068564" cy="465300"/>
          </a:xfrm>
          <a:prstGeom prst="rect">
            <a:avLst/>
          </a:prstGeom>
          <a:noFill/>
          <a:ln>
            <a:noFill/>
          </a:ln>
        </p:spPr>
        <p:txBody>
          <a:bodyPr anchorCtr="0" anchor="t" bIns="47525" lIns="95075" spcFirstLastPara="1" rIns="95075" wrap="square" tIns="475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sng" cap="none" strike="noStrike">
                <a:solidFill>
                  <a:srgbClr val="FFC000"/>
                </a:solidFill>
                <a:latin typeface="Arial"/>
                <a:ea typeface="Arial"/>
                <a:cs typeface="Arial"/>
                <a:sym typeface="Arial"/>
              </a:rPr>
              <a:t>Our Supporters</a:t>
            </a:r>
            <a:endParaRPr b="1" i="0" sz="2400" u="sng" cap="none" strike="noStrike">
              <a:solidFill>
                <a:srgbClr val="FFC000"/>
              </a:solidFill>
              <a:latin typeface="Arial"/>
              <a:ea typeface="Arial"/>
              <a:cs typeface="Arial"/>
              <a:sym typeface="Arial"/>
            </a:endParaRPr>
          </a:p>
        </p:txBody>
      </p:sp>
      <p:pic>
        <p:nvPicPr>
          <p:cNvPr descr="E:\Steps to code\CEL Kids Hackathon\2021\5. Partners\Tech Mahindra\TMF COV LOGO JPG.jpg" id="473" name="Google Shape;473;p20"/>
          <p:cNvPicPr preferRelativeResize="0"/>
          <p:nvPr/>
        </p:nvPicPr>
        <p:blipFill rotWithShape="1">
          <a:blip r:embed="rId7">
            <a:alphaModFix/>
          </a:blip>
          <a:srcRect b="0" l="0" r="0" t="0"/>
          <a:stretch/>
        </p:blipFill>
        <p:spPr>
          <a:xfrm>
            <a:off x="5521783" y="3242395"/>
            <a:ext cx="2064050" cy="1080330"/>
          </a:xfrm>
          <a:prstGeom prst="rect">
            <a:avLst/>
          </a:prstGeom>
          <a:noFill/>
          <a:ln>
            <a:noFill/>
          </a:ln>
        </p:spPr>
      </p:pic>
      <p:pic>
        <p:nvPicPr>
          <p:cNvPr descr="E:\Steps to code\Marketing\Logo\Logo CEL with blue with white text.png" id="474" name="Google Shape;474;p20"/>
          <p:cNvPicPr preferRelativeResize="0"/>
          <p:nvPr/>
        </p:nvPicPr>
        <p:blipFill rotWithShape="1">
          <a:blip r:embed="rId8">
            <a:alphaModFix/>
          </a:blip>
          <a:srcRect b="0" l="0" r="0" t="0"/>
          <a:stretch/>
        </p:blipFill>
        <p:spPr>
          <a:xfrm>
            <a:off x="7124850" y="7354"/>
            <a:ext cx="2019150" cy="36576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1"/>
          <p:cNvSpPr/>
          <p:nvPr/>
        </p:nvSpPr>
        <p:spPr>
          <a:xfrm>
            <a:off x="1143000" y="2160270"/>
            <a:ext cx="6830992" cy="651061"/>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t" bIns="47525" lIns="95075" spcFirstLastPara="1" rIns="95075" wrap="square" tIns="47525">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70C0"/>
                </a:solidFill>
                <a:latin typeface="Sigmar One"/>
                <a:ea typeface="Sigmar One"/>
                <a:cs typeface="Sigmar One"/>
                <a:sym typeface="Sigmar One"/>
              </a:rPr>
              <a:t>Code To Enhance Learning</a:t>
            </a:r>
            <a:endParaRPr b="1" i="0" sz="3200" u="none" cap="none" strike="noStrike">
              <a:solidFill>
                <a:srgbClr val="0070C0"/>
              </a:solidFill>
              <a:latin typeface="Sigmar One"/>
              <a:ea typeface="Sigmar One"/>
              <a:cs typeface="Sigmar One"/>
              <a:sym typeface="Sigmar One"/>
            </a:endParaRPr>
          </a:p>
        </p:txBody>
      </p:sp>
      <p:cxnSp>
        <p:nvCxnSpPr>
          <p:cNvPr id="480" name="Google Shape;480;p21"/>
          <p:cNvCxnSpPr/>
          <p:nvPr/>
        </p:nvCxnSpPr>
        <p:spPr>
          <a:xfrm>
            <a:off x="457200" y="2983230"/>
            <a:ext cx="8001000" cy="0"/>
          </a:xfrm>
          <a:prstGeom prst="straightConnector1">
            <a:avLst/>
          </a:prstGeom>
          <a:noFill/>
          <a:ln cap="flat" cmpd="sng" w="28575">
            <a:solidFill>
              <a:schemeClr val="lt1"/>
            </a:solidFill>
            <a:prstDash val="solid"/>
            <a:round/>
            <a:headEnd len="sm" w="sm" type="none"/>
            <a:tailEnd len="sm" w="sm" type="none"/>
          </a:ln>
        </p:spPr>
      </p:cxnSp>
      <p:sp>
        <p:nvSpPr>
          <p:cNvPr id="481" name="Google Shape;481;p21"/>
          <p:cNvSpPr/>
          <p:nvPr/>
        </p:nvSpPr>
        <p:spPr>
          <a:xfrm>
            <a:off x="457200" y="4595396"/>
            <a:ext cx="800100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Website: www.codetoenhancelearning.org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
          <p:cNvSpPr txBox="1"/>
          <p:nvPr/>
        </p:nvSpPr>
        <p:spPr>
          <a:xfrm>
            <a:off x="284610" y="133350"/>
            <a:ext cx="6192390" cy="465348"/>
          </a:xfrm>
          <a:prstGeom prst="rect">
            <a:avLst/>
          </a:prstGeom>
          <a:noFill/>
          <a:ln>
            <a:noFill/>
          </a:ln>
        </p:spPr>
        <p:txBody>
          <a:bodyPr anchorCtr="0" anchor="t" bIns="47525" lIns="95075" spcFirstLastPara="1" rIns="95075" wrap="square" tIns="475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rgbClr val="FFC000"/>
                </a:solidFill>
                <a:latin typeface="Calibri"/>
                <a:ea typeface="Calibri"/>
                <a:cs typeface="Calibri"/>
                <a:sym typeface="Calibri"/>
              </a:rPr>
              <a:t>CEL Kids Hackathon</a:t>
            </a:r>
            <a:endParaRPr b="1" i="0" sz="2400" u="sng" cap="none" strike="noStrike">
              <a:solidFill>
                <a:srgbClr val="FFC000"/>
              </a:solidFill>
              <a:latin typeface="Calibri"/>
              <a:ea typeface="Calibri"/>
              <a:cs typeface="Calibri"/>
              <a:sym typeface="Calibri"/>
            </a:endParaRPr>
          </a:p>
        </p:txBody>
      </p:sp>
      <p:sp>
        <p:nvSpPr>
          <p:cNvPr id="187" name="Google Shape;187;p3"/>
          <p:cNvSpPr/>
          <p:nvPr/>
        </p:nvSpPr>
        <p:spPr>
          <a:xfrm>
            <a:off x="344860" y="742950"/>
            <a:ext cx="866692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CEL Kids Hackathon is an annual opportunity for kids in grade 5-9 to begin their coding journey and showcase their coding talent by solving contextual problems aligned to UN Sustainable Development Goals.</a:t>
            </a:r>
            <a:endParaRPr b="0" i="0" sz="1600" u="none" cap="none" strike="noStrike">
              <a:solidFill>
                <a:srgbClr val="FFFFFF"/>
              </a:solidFill>
              <a:latin typeface="Calibri"/>
              <a:ea typeface="Calibri"/>
              <a:cs typeface="Calibri"/>
              <a:sym typeface="Calibri"/>
            </a:endParaRPr>
          </a:p>
        </p:txBody>
      </p:sp>
      <p:sp>
        <p:nvSpPr>
          <p:cNvPr id="188" name="Google Shape;188;p3"/>
          <p:cNvSpPr txBox="1"/>
          <p:nvPr/>
        </p:nvSpPr>
        <p:spPr>
          <a:xfrm>
            <a:off x="457200" y="2710994"/>
            <a:ext cx="228600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Students Register</a:t>
            </a:r>
            <a:endParaRPr b="0" i="0" sz="1400" u="none" cap="none" strike="noStrike">
              <a:solidFill>
                <a:srgbClr val="000000"/>
              </a:solidFill>
              <a:latin typeface="Arial"/>
              <a:ea typeface="Arial"/>
              <a:cs typeface="Arial"/>
              <a:sym typeface="Arial"/>
            </a:endParaRPr>
          </a:p>
        </p:txBody>
      </p:sp>
      <p:pic>
        <p:nvPicPr>
          <p:cNvPr descr="C:\Users\Irfan\Downloads\register.png" id="189" name="Google Shape;189;p3"/>
          <p:cNvPicPr preferRelativeResize="0"/>
          <p:nvPr/>
        </p:nvPicPr>
        <p:blipFill rotWithShape="1">
          <a:blip r:embed="rId3">
            <a:alphaModFix/>
          </a:blip>
          <a:srcRect b="0" l="0" r="0" t="0"/>
          <a:stretch/>
        </p:blipFill>
        <p:spPr>
          <a:xfrm>
            <a:off x="1143000" y="1642399"/>
            <a:ext cx="914400" cy="914400"/>
          </a:xfrm>
          <a:prstGeom prst="rect">
            <a:avLst/>
          </a:prstGeom>
          <a:noFill/>
          <a:ln>
            <a:noFill/>
          </a:ln>
        </p:spPr>
      </p:pic>
      <p:sp>
        <p:nvSpPr>
          <p:cNvPr id="190" name="Google Shape;190;p3"/>
          <p:cNvSpPr/>
          <p:nvPr/>
        </p:nvSpPr>
        <p:spPr>
          <a:xfrm>
            <a:off x="362930" y="1870999"/>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1</a:t>
            </a:r>
            <a:endParaRPr b="0" i="0" sz="1800" u="none" cap="none" strike="noStrike">
              <a:solidFill>
                <a:srgbClr val="0070C0"/>
              </a:solidFill>
              <a:latin typeface="Calibri"/>
              <a:ea typeface="Calibri"/>
              <a:cs typeface="Calibri"/>
              <a:sym typeface="Calibri"/>
            </a:endParaRPr>
          </a:p>
        </p:txBody>
      </p:sp>
      <p:sp>
        <p:nvSpPr>
          <p:cNvPr id="191" name="Google Shape;191;p3"/>
          <p:cNvSpPr txBox="1"/>
          <p:nvPr/>
        </p:nvSpPr>
        <p:spPr>
          <a:xfrm>
            <a:off x="3403979" y="2495550"/>
            <a:ext cx="228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Watch learning videos about coding concept and other skills</a:t>
            </a:r>
            <a:endParaRPr b="0" i="0" sz="1400" u="none" cap="none" strike="noStrike">
              <a:solidFill>
                <a:srgbClr val="000000"/>
              </a:solidFill>
              <a:latin typeface="Arial"/>
              <a:ea typeface="Arial"/>
              <a:cs typeface="Arial"/>
              <a:sym typeface="Arial"/>
            </a:endParaRPr>
          </a:p>
        </p:txBody>
      </p:sp>
      <p:pic>
        <p:nvPicPr>
          <p:cNvPr descr="C:\Users\Irfan\Downloads\watching-tv.png" id="192" name="Google Shape;192;p3"/>
          <p:cNvPicPr preferRelativeResize="0"/>
          <p:nvPr/>
        </p:nvPicPr>
        <p:blipFill rotWithShape="1">
          <a:blip r:embed="rId4">
            <a:alphaModFix/>
          </a:blip>
          <a:srcRect b="0" l="0" r="0" t="0"/>
          <a:stretch/>
        </p:blipFill>
        <p:spPr>
          <a:xfrm>
            <a:off x="4089779" y="1642399"/>
            <a:ext cx="914400" cy="914400"/>
          </a:xfrm>
          <a:prstGeom prst="rect">
            <a:avLst/>
          </a:prstGeom>
          <a:noFill/>
          <a:ln>
            <a:noFill/>
          </a:ln>
        </p:spPr>
      </p:pic>
      <p:sp>
        <p:nvSpPr>
          <p:cNvPr id="193" name="Google Shape;193;p3"/>
          <p:cNvSpPr/>
          <p:nvPr/>
        </p:nvSpPr>
        <p:spPr>
          <a:xfrm>
            <a:off x="3251579" y="1870999"/>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pic>
        <p:nvPicPr>
          <p:cNvPr descr="C:\Users\Irfan\Downloads\online-support.png" id="194" name="Google Shape;194;p3"/>
          <p:cNvPicPr preferRelativeResize="0"/>
          <p:nvPr/>
        </p:nvPicPr>
        <p:blipFill rotWithShape="1">
          <a:blip r:embed="rId5">
            <a:alphaModFix/>
          </a:blip>
          <a:srcRect b="0" l="0" r="0" t="0"/>
          <a:stretch/>
        </p:blipFill>
        <p:spPr>
          <a:xfrm>
            <a:off x="7084328" y="1642399"/>
            <a:ext cx="914400" cy="914400"/>
          </a:xfrm>
          <a:prstGeom prst="rect">
            <a:avLst/>
          </a:prstGeom>
          <a:noFill/>
          <a:ln>
            <a:noFill/>
          </a:ln>
        </p:spPr>
      </p:pic>
      <p:sp>
        <p:nvSpPr>
          <p:cNvPr id="195" name="Google Shape;195;p3"/>
          <p:cNvSpPr txBox="1"/>
          <p:nvPr/>
        </p:nvSpPr>
        <p:spPr>
          <a:xfrm>
            <a:off x="6398528" y="2603272"/>
            <a:ext cx="22860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Online Volunteers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Support </a:t>
            </a:r>
            <a:endParaRPr b="0" i="0" sz="1400" u="none" cap="none" strike="noStrike">
              <a:solidFill>
                <a:srgbClr val="000000"/>
              </a:solidFill>
              <a:latin typeface="Arial"/>
              <a:ea typeface="Arial"/>
              <a:cs typeface="Arial"/>
              <a:sym typeface="Arial"/>
            </a:endParaRPr>
          </a:p>
        </p:txBody>
      </p:sp>
      <p:sp>
        <p:nvSpPr>
          <p:cNvPr id="196" name="Google Shape;196;p3"/>
          <p:cNvSpPr/>
          <p:nvPr/>
        </p:nvSpPr>
        <p:spPr>
          <a:xfrm>
            <a:off x="6131828" y="1870999"/>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97" name="Google Shape;197;p3"/>
          <p:cNvSpPr txBox="1"/>
          <p:nvPr/>
        </p:nvSpPr>
        <p:spPr>
          <a:xfrm>
            <a:off x="6398528" y="4119086"/>
            <a:ext cx="228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Certificate with Personalized Feedback for all &amp; Prize Money for Winners</a:t>
            </a:r>
            <a:endParaRPr b="0" i="0" sz="1400" u="none" cap="none" strike="noStrike">
              <a:solidFill>
                <a:srgbClr val="FFFFFF"/>
              </a:solidFill>
              <a:latin typeface="Calibri"/>
              <a:ea typeface="Calibri"/>
              <a:cs typeface="Calibri"/>
              <a:sym typeface="Calibri"/>
            </a:endParaRPr>
          </a:p>
        </p:txBody>
      </p:sp>
      <p:pic>
        <p:nvPicPr>
          <p:cNvPr descr="C:\Users\Irfan\Downloads\resilience.png" id="198" name="Google Shape;198;p3"/>
          <p:cNvPicPr preferRelativeResize="0"/>
          <p:nvPr/>
        </p:nvPicPr>
        <p:blipFill rotWithShape="1">
          <a:blip r:embed="rId6">
            <a:alphaModFix/>
          </a:blip>
          <a:srcRect b="0" l="0" r="0" t="0"/>
          <a:stretch/>
        </p:blipFill>
        <p:spPr>
          <a:xfrm>
            <a:off x="7084328" y="3280886"/>
            <a:ext cx="914400" cy="914400"/>
          </a:xfrm>
          <a:prstGeom prst="rect">
            <a:avLst/>
          </a:prstGeom>
          <a:noFill/>
          <a:ln>
            <a:noFill/>
          </a:ln>
        </p:spPr>
      </p:pic>
      <p:sp>
        <p:nvSpPr>
          <p:cNvPr id="199" name="Google Shape;199;p3"/>
          <p:cNvSpPr/>
          <p:nvPr/>
        </p:nvSpPr>
        <p:spPr>
          <a:xfrm>
            <a:off x="6131828" y="3509486"/>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descr="Sustainable Development Goals | unfoundation.org" id="200" name="Google Shape;200;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1" name="Google Shape;201;p3"/>
          <p:cNvSpPr txBox="1"/>
          <p:nvPr/>
        </p:nvSpPr>
        <p:spPr>
          <a:xfrm>
            <a:off x="457200" y="4119086"/>
            <a:ext cx="228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Student code on phone or computer on problem statement aligned to SDGs</a:t>
            </a:r>
            <a:endParaRPr b="0" i="0" sz="1400" u="none" cap="none" strike="noStrike">
              <a:solidFill>
                <a:srgbClr val="000000"/>
              </a:solidFill>
              <a:latin typeface="Arial"/>
              <a:ea typeface="Arial"/>
              <a:cs typeface="Arial"/>
              <a:sym typeface="Arial"/>
            </a:endParaRPr>
          </a:p>
        </p:txBody>
      </p:sp>
      <p:sp>
        <p:nvSpPr>
          <p:cNvPr id="202" name="Google Shape;202;p3"/>
          <p:cNvSpPr/>
          <p:nvPr/>
        </p:nvSpPr>
        <p:spPr>
          <a:xfrm>
            <a:off x="362930" y="3509486"/>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pic>
        <p:nvPicPr>
          <p:cNvPr id="203" name="Google Shape;203;p3"/>
          <p:cNvPicPr preferRelativeResize="0"/>
          <p:nvPr/>
        </p:nvPicPr>
        <p:blipFill rotWithShape="1">
          <a:blip r:embed="rId7">
            <a:alphaModFix/>
          </a:blip>
          <a:srcRect b="0" l="0" r="0" t="0"/>
          <a:stretch/>
        </p:blipFill>
        <p:spPr>
          <a:xfrm>
            <a:off x="1143000" y="3280886"/>
            <a:ext cx="914400" cy="914400"/>
          </a:xfrm>
          <a:prstGeom prst="rect">
            <a:avLst/>
          </a:prstGeom>
          <a:noFill/>
          <a:ln>
            <a:noFill/>
          </a:ln>
        </p:spPr>
      </p:pic>
      <p:grpSp>
        <p:nvGrpSpPr>
          <p:cNvPr id="204" name="Google Shape;204;p3"/>
          <p:cNvGrpSpPr/>
          <p:nvPr/>
        </p:nvGrpSpPr>
        <p:grpSpPr>
          <a:xfrm>
            <a:off x="3861179" y="3395186"/>
            <a:ext cx="1371600" cy="685800"/>
            <a:chOff x="3868572" y="2965119"/>
            <a:chExt cx="1371600" cy="685800"/>
          </a:xfrm>
        </p:grpSpPr>
        <p:pic>
          <p:nvPicPr>
            <p:cNvPr descr="C:\Users\Irfan\Downloads\professor.png" id="205" name="Google Shape;205;p3"/>
            <p:cNvPicPr preferRelativeResize="0"/>
            <p:nvPr/>
          </p:nvPicPr>
          <p:blipFill rotWithShape="1">
            <a:blip r:embed="rId8">
              <a:alphaModFix/>
            </a:blip>
            <a:srcRect b="0" l="0" r="0" t="0"/>
            <a:stretch/>
          </p:blipFill>
          <p:spPr>
            <a:xfrm>
              <a:off x="3868572" y="2965119"/>
              <a:ext cx="685800" cy="685800"/>
            </a:xfrm>
            <a:prstGeom prst="rect">
              <a:avLst/>
            </a:prstGeom>
            <a:noFill/>
            <a:ln>
              <a:noFill/>
            </a:ln>
          </p:spPr>
        </p:pic>
        <p:pic>
          <p:nvPicPr>
            <p:cNvPr descr="C:\Users\Irfan\Downloads\professor (1).png" id="206" name="Google Shape;206;p3"/>
            <p:cNvPicPr preferRelativeResize="0"/>
            <p:nvPr/>
          </p:nvPicPr>
          <p:blipFill rotWithShape="1">
            <a:blip r:embed="rId9">
              <a:alphaModFix/>
            </a:blip>
            <a:srcRect b="0" l="0" r="0" t="0"/>
            <a:stretch/>
          </p:blipFill>
          <p:spPr>
            <a:xfrm>
              <a:off x="4554372" y="2965119"/>
              <a:ext cx="685800" cy="685800"/>
            </a:xfrm>
            <a:prstGeom prst="rect">
              <a:avLst/>
            </a:prstGeom>
            <a:noFill/>
            <a:ln>
              <a:noFill/>
            </a:ln>
          </p:spPr>
        </p:pic>
      </p:grpSp>
      <p:sp>
        <p:nvSpPr>
          <p:cNvPr id="207" name="Google Shape;207;p3"/>
          <p:cNvSpPr txBox="1"/>
          <p:nvPr/>
        </p:nvSpPr>
        <p:spPr>
          <a:xfrm>
            <a:off x="3403979" y="4334530"/>
            <a:ext cx="228600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Expert Evaluation</a:t>
            </a:r>
            <a:endParaRPr b="0" i="0" sz="1400" u="none" cap="none" strike="noStrike">
              <a:solidFill>
                <a:srgbClr val="FFFFFF"/>
              </a:solidFill>
              <a:latin typeface="Calibri"/>
              <a:ea typeface="Calibri"/>
              <a:cs typeface="Calibri"/>
              <a:sym typeface="Calibri"/>
            </a:endParaRPr>
          </a:p>
        </p:txBody>
      </p:sp>
      <p:sp>
        <p:nvSpPr>
          <p:cNvPr id="208" name="Google Shape;208;p3"/>
          <p:cNvSpPr/>
          <p:nvPr/>
        </p:nvSpPr>
        <p:spPr>
          <a:xfrm>
            <a:off x="3251579" y="3509486"/>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pic>
        <p:nvPicPr>
          <p:cNvPr descr="E:\Steps to code\Marketing\Logo\Logo CEL with blue with white text.png" id="209" name="Google Shape;209;p3"/>
          <p:cNvPicPr preferRelativeResize="0"/>
          <p:nvPr/>
        </p:nvPicPr>
        <p:blipFill rotWithShape="1">
          <a:blip r:embed="rId10">
            <a:alphaModFix/>
          </a:blip>
          <a:srcRect b="0" l="0" r="0" t="0"/>
          <a:stretch/>
        </p:blipFill>
        <p:spPr>
          <a:xfrm>
            <a:off x="7124850" y="7354"/>
            <a:ext cx="2019150" cy="3657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
          <p:cNvSpPr txBox="1"/>
          <p:nvPr/>
        </p:nvSpPr>
        <p:spPr>
          <a:xfrm>
            <a:off x="284610" y="133350"/>
            <a:ext cx="6192390" cy="465348"/>
          </a:xfrm>
          <a:prstGeom prst="rect">
            <a:avLst/>
          </a:prstGeom>
          <a:noFill/>
          <a:ln>
            <a:noFill/>
          </a:ln>
        </p:spPr>
        <p:txBody>
          <a:bodyPr anchorCtr="0" anchor="t" bIns="47525" lIns="95075" spcFirstLastPara="1" rIns="95075" wrap="square" tIns="475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rgbClr val="FFC000"/>
                </a:solidFill>
                <a:latin typeface="Calibri"/>
                <a:ea typeface="Calibri"/>
                <a:cs typeface="Calibri"/>
                <a:sym typeface="Calibri"/>
              </a:rPr>
              <a:t>How will I make Project for Hackathon?</a:t>
            </a:r>
            <a:endParaRPr b="1" i="0" sz="2400" u="sng" cap="none" strike="noStrike">
              <a:solidFill>
                <a:srgbClr val="FFC000"/>
              </a:solidFill>
              <a:latin typeface="Calibri"/>
              <a:ea typeface="Calibri"/>
              <a:cs typeface="Calibri"/>
              <a:sym typeface="Calibri"/>
            </a:endParaRPr>
          </a:p>
        </p:txBody>
      </p:sp>
      <p:sp>
        <p:nvSpPr>
          <p:cNvPr id="216" name="Google Shape;216;p4"/>
          <p:cNvSpPr/>
          <p:nvPr/>
        </p:nvSpPr>
        <p:spPr>
          <a:xfrm>
            <a:off x="609600" y="3157776"/>
            <a:ext cx="3200400" cy="16004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rgbClr val="FFC000"/>
                </a:solidFill>
                <a:latin typeface="Calibri"/>
                <a:ea typeface="Calibri"/>
                <a:cs typeface="Calibri"/>
                <a:sym typeface="Calibri"/>
              </a:rPr>
              <a:t>Phone using Pocket Code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Pocket code allows you to code on smartphone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Session on Pocket Code: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4-5 pm on Saturday &amp; Sunday</a:t>
            </a:r>
            <a:endParaRPr b="0" i="0" sz="1600" u="none" cap="none" strike="noStrike">
              <a:solidFill>
                <a:srgbClr val="FFFFFF"/>
              </a:solidFill>
              <a:latin typeface="Calibri"/>
              <a:ea typeface="Calibri"/>
              <a:cs typeface="Calibri"/>
              <a:sym typeface="Calibri"/>
            </a:endParaRPr>
          </a:p>
        </p:txBody>
      </p:sp>
      <p:sp>
        <p:nvSpPr>
          <p:cNvPr descr="Sustainable Development Goals | unfoundation.org" id="217" name="Google Shape;217;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8" name="Google Shape;218;p4"/>
          <p:cNvSpPr/>
          <p:nvPr/>
        </p:nvSpPr>
        <p:spPr>
          <a:xfrm>
            <a:off x="5410200" y="3157776"/>
            <a:ext cx="3200400" cy="18466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rgbClr val="FFC000"/>
                </a:solidFill>
                <a:latin typeface="Calibri"/>
                <a:ea typeface="Calibri"/>
                <a:cs typeface="Calibri"/>
                <a:sym typeface="Calibri"/>
              </a:rPr>
              <a:t>Laptop/desktop with Scratch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Scratch allows you to code on Desktop/Laptop</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600"/>
              <a:buFont typeface="Arial"/>
              <a:buNone/>
            </a:pPr>
            <a:r>
              <a:rPr b="0" i="0" lang="en-US" sz="1600" u="none" cap="none" strike="noStrike">
                <a:solidFill>
                  <a:schemeClr val="lt1"/>
                </a:solidFill>
                <a:latin typeface="Calibri"/>
                <a:ea typeface="Calibri"/>
                <a:cs typeface="Calibri"/>
                <a:sym typeface="Calibri"/>
              </a:rPr>
              <a:t>Session on Scratch: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0" i="0" lang="en-US" sz="1600" u="none" cap="none" strike="noStrike">
                <a:solidFill>
                  <a:schemeClr val="lt1"/>
                </a:solidFill>
                <a:latin typeface="Calibri"/>
                <a:ea typeface="Calibri"/>
                <a:cs typeface="Calibri"/>
                <a:sym typeface="Calibri"/>
              </a:rPr>
              <a:t>6-7 pm on Saturday &amp; Sunday</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pic>
        <p:nvPicPr>
          <p:cNvPr descr="C:\Users\Irfan\Downloads\smartphone.png" id="219" name="Google Shape;219;p4"/>
          <p:cNvPicPr preferRelativeResize="0"/>
          <p:nvPr/>
        </p:nvPicPr>
        <p:blipFill rotWithShape="1">
          <a:blip r:embed="rId3">
            <a:alphaModFix/>
          </a:blip>
          <a:srcRect b="0" l="0" r="0" t="0"/>
          <a:stretch/>
        </p:blipFill>
        <p:spPr>
          <a:xfrm>
            <a:off x="1219200" y="1047750"/>
            <a:ext cx="1981200" cy="1981200"/>
          </a:xfrm>
          <a:prstGeom prst="rect">
            <a:avLst/>
          </a:prstGeom>
          <a:noFill/>
          <a:ln>
            <a:noFill/>
          </a:ln>
        </p:spPr>
      </p:pic>
      <p:pic>
        <p:nvPicPr>
          <p:cNvPr descr="C:\Users\Irfan\Downloads\laptop.png" id="220" name="Google Shape;220;p4"/>
          <p:cNvPicPr preferRelativeResize="0"/>
          <p:nvPr/>
        </p:nvPicPr>
        <p:blipFill rotWithShape="1">
          <a:blip r:embed="rId4">
            <a:alphaModFix/>
          </a:blip>
          <a:srcRect b="0" l="0" r="0" t="0"/>
          <a:stretch/>
        </p:blipFill>
        <p:spPr>
          <a:xfrm>
            <a:off x="5981700" y="971550"/>
            <a:ext cx="2057400" cy="2057400"/>
          </a:xfrm>
          <a:prstGeom prst="rect">
            <a:avLst/>
          </a:prstGeom>
          <a:noFill/>
          <a:ln>
            <a:noFill/>
          </a:ln>
        </p:spPr>
      </p:pic>
      <p:pic>
        <p:nvPicPr>
          <p:cNvPr descr="C:\Users\Irfan\Downloads\check.png" id="221" name="Google Shape;221;p4"/>
          <p:cNvPicPr preferRelativeResize="0"/>
          <p:nvPr/>
        </p:nvPicPr>
        <p:blipFill rotWithShape="1">
          <a:blip r:embed="rId5">
            <a:alphaModFix/>
          </a:blip>
          <a:srcRect b="0" l="0" r="0" t="0"/>
          <a:stretch/>
        </p:blipFill>
        <p:spPr>
          <a:xfrm>
            <a:off x="5448300" y="658788"/>
            <a:ext cx="1066800" cy="1066800"/>
          </a:xfrm>
          <a:prstGeom prst="rect">
            <a:avLst/>
          </a:prstGeom>
          <a:noFill/>
          <a:ln>
            <a:noFill/>
          </a:ln>
        </p:spPr>
      </p:pic>
      <p:pic>
        <p:nvPicPr>
          <p:cNvPr descr="E:\Steps to code\Marketing\Logo\Logo CEL with blue with white text.png" id="222" name="Google Shape;222;p4"/>
          <p:cNvPicPr preferRelativeResize="0"/>
          <p:nvPr/>
        </p:nvPicPr>
        <p:blipFill rotWithShape="1">
          <a:blip r:embed="rId6">
            <a:alphaModFix/>
          </a:blip>
          <a:srcRect b="0" l="0" r="0" t="0"/>
          <a:stretch/>
        </p:blipFill>
        <p:spPr>
          <a:xfrm>
            <a:off x="7124850" y="7354"/>
            <a:ext cx="2019150" cy="365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cxnSp>
        <p:nvCxnSpPr>
          <p:cNvPr id="227" name="Google Shape;227;p5"/>
          <p:cNvCxnSpPr/>
          <p:nvPr/>
        </p:nvCxnSpPr>
        <p:spPr>
          <a:xfrm>
            <a:off x="1083659" y="2724150"/>
            <a:ext cx="1659540" cy="4465"/>
          </a:xfrm>
          <a:prstGeom prst="straightConnector1">
            <a:avLst/>
          </a:prstGeom>
          <a:noFill/>
          <a:ln cap="flat" cmpd="sng" w="76200">
            <a:solidFill>
              <a:schemeClr val="accent6"/>
            </a:solidFill>
            <a:prstDash val="solid"/>
            <a:round/>
            <a:headEnd len="sm" w="sm" type="none"/>
            <a:tailEnd len="sm" w="sm" type="none"/>
          </a:ln>
        </p:spPr>
      </p:cxnSp>
      <p:sp>
        <p:nvSpPr>
          <p:cNvPr id="228" name="Google Shape;228;p5"/>
          <p:cNvSpPr txBox="1"/>
          <p:nvPr/>
        </p:nvSpPr>
        <p:spPr>
          <a:xfrm>
            <a:off x="990600" y="2266950"/>
            <a:ext cx="192338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C000"/>
                </a:solidFill>
                <a:latin typeface="Garamond"/>
                <a:ea typeface="Garamond"/>
                <a:cs typeface="Garamond"/>
                <a:sym typeface="Garamond"/>
              </a:rPr>
              <a:t>Norms</a:t>
            </a:r>
            <a:endParaRPr b="1" i="0" sz="2400" u="none" cap="none" strike="noStrike">
              <a:solidFill>
                <a:srgbClr val="FFC000"/>
              </a:solidFill>
              <a:latin typeface="Garamond"/>
              <a:ea typeface="Garamond"/>
              <a:cs typeface="Garamond"/>
              <a:sym typeface="Garamond"/>
            </a:endParaRPr>
          </a:p>
        </p:txBody>
      </p:sp>
      <p:pic>
        <p:nvPicPr>
          <p:cNvPr descr="E:\Steps to code\CEL Kids Hackathon\2020\Felicitation Event\Felicitation Event Infirmation\Online\Presentation\mute-158486_1280.png" id="229" name="Google Shape;229;p5"/>
          <p:cNvPicPr preferRelativeResize="0"/>
          <p:nvPr/>
        </p:nvPicPr>
        <p:blipFill rotWithShape="1">
          <a:blip r:embed="rId3">
            <a:alphaModFix/>
          </a:blip>
          <a:srcRect b="0" l="0" r="0" t="0"/>
          <a:stretch/>
        </p:blipFill>
        <p:spPr>
          <a:xfrm>
            <a:off x="3688080" y="803910"/>
            <a:ext cx="1005840" cy="1005840"/>
          </a:xfrm>
          <a:prstGeom prst="rect">
            <a:avLst/>
          </a:prstGeom>
          <a:noFill/>
          <a:ln>
            <a:noFill/>
          </a:ln>
        </p:spPr>
      </p:pic>
      <p:pic>
        <p:nvPicPr>
          <p:cNvPr descr="Speech, Bubble, Communication, Speak, Sign, Dialog" id="230" name="Google Shape;230;p5"/>
          <p:cNvPicPr preferRelativeResize="0"/>
          <p:nvPr/>
        </p:nvPicPr>
        <p:blipFill rotWithShape="1">
          <a:blip r:embed="rId4">
            <a:alphaModFix/>
          </a:blip>
          <a:srcRect b="55066" l="56381" r="2859" t="0"/>
          <a:stretch/>
        </p:blipFill>
        <p:spPr>
          <a:xfrm>
            <a:off x="3688080" y="2190750"/>
            <a:ext cx="1005840" cy="979598"/>
          </a:xfrm>
          <a:prstGeom prst="rect">
            <a:avLst/>
          </a:prstGeom>
          <a:noFill/>
          <a:ln>
            <a:noFill/>
          </a:ln>
        </p:spPr>
      </p:pic>
      <p:sp>
        <p:nvSpPr>
          <p:cNvPr id="231" name="Google Shape;231;p5"/>
          <p:cNvSpPr txBox="1"/>
          <p:nvPr/>
        </p:nvSpPr>
        <p:spPr>
          <a:xfrm>
            <a:off x="4876800" y="880110"/>
            <a:ext cx="30480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Overlock"/>
                <a:ea typeface="Overlock"/>
                <a:cs typeface="Overlock"/>
                <a:sym typeface="Overlock"/>
              </a:rPr>
              <a:t>Keep your audio on mute when you are not speaking</a:t>
            </a:r>
            <a:endParaRPr b="0" i="0" sz="1600" u="none" cap="none" strike="noStrike">
              <a:solidFill>
                <a:srgbClr val="FFFFFF"/>
              </a:solidFill>
              <a:latin typeface="Overlock"/>
              <a:ea typeface="Overlock"/>
              <a:cs typeface="Overlock"/>
              <a:sym typeface="Overlock"/>
            </a:endParaRPr>
          </a:p>
        </p:txBody>
      </p:sp>
      <p:sp>
        <p:nvSpPr>
          <p:cNvPr id="232" name="Google Shape;232;p5"/>
          <p:cNvSpPr txBox="1"/>
          <p:nvPr/>
        </p:nvSpPr>
        <p:spPr>
          <a:xfrm>
            <a:off x="4876800" y="2253829"/>
            <a:ext cx="32766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Overlock"/>
                <a:ea typeface="Overlock"/>
                <a:cs typeface="Overlock"/>
                <a:sym typeface="Overlock"/>
              </a:rPr>
              <a:t>Use chat box to ask question/comment/appreciate</a:t>
            </a:r>
            <a:endParaRPr b="0" i="0" sz="1400" u="none" cap="none" strike="noStrike">
              <a:solidFill>
                <a:srgbClr val="000000"/>
              </a:solidFill>
              <a:latin typeface="Arial"/>
              <a:ea typeface="Arial"/>
              <a:cs typeface="Arial"/>
              <a:sym typeface="Arial"/>
            </a:endParaRPr>
          </a:p>
        </p:txBody>
      </p:sp>
      <p:sp>
        <p:nvSpPr>
          <p:cNvPr id="233" name="Google Shape;233;p5"/>
          <p:cNvSpPr txBox="1"/>
          <p:nvPr/>
        </p:nvSpPr>
        <p:spPr>
          <a:xfrm>
            <a:off x="3688080" y="2526661"/>
            <a:ext cx="100584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Overlock"/>
                <a:ea typeface="Overlock"/>
                <a:cs typeface="Overlock"/>
                <a:sym typeface="Overlock"/>
              </a:rPr>
              <a:t>Chat</a:t>
            </a:r>
            <a:endParaRPr b="0" i="0" sz="1400" u="none" cap="none" strike="noStrike">
              <a:solidFill>
                <a:srgbClr val="FFFFFF"/>
              </a:solidFill>
              <a:latin typeface="Overlock"/>
              <a:ea typeface="Overlock"/>
              <a:cs typeface="Overlock"/>
              <a:sym typeface="Overlock"/>
            </a:endParaRPr>
          </a:p>
        </p:txBody>
      </p:sp>
      <p:sp>
        <p:nvSpPr>
          <p:cNvPr id="234" name="Google Shape;234;p5"/>
          <p:cNvSpPr txBox="1"/>
          <p:nvPr/>
        </p:nvSpPr>
        <p:spPr>
          <a:xfrm>
            <a:off x="4876800" y="3714750"/>
            <a:ext cx="27432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Overlock"/>
                <a:ea typeface="Overlock"/>
                <a:cs typeface="Overlock"/>
                <a:sym typeface="Overlock"/>
              </a:rPr>
              <a:t>Take notes</a:t>
            </a:r>
            <a:endParaRPr b="0" i="0" sz="1600" u="none" cap="none" strike="noStrike">
              <a:solidFill>
                <a:srgbClr val="FFFFFF"/>
              </a:solidFill>
              <a:latin typeface="Overlock"/>
              <a:ea typeface="Overlock"/>
              <a:cs typeface="Overlock"/>
              <a:sym typeface="Overlock"/>
            </a:endParaRPr>
          </a:p>
        </p:txBody>
      </p:sp>
      <p:pic>
        <p:nvPicPr>
          <p:cNvPr descr="C:\Users\Irfan\Downloads\notes.png" id="235" name="Google Shape;235;p5"/>
          <p:cNvPicPr preferRelativeResize="0"/>
          <p:nvPr/>
        </p:nvPicPr>
        <p:blipFill rotWithShape="1">
          <a:blip r:embed="rId5">
            <a:alphaModFix/>
          </a:blip>
          <a:srcRect b="0" l="0" r="0" t="0"/>
          <a:stretch/>
        </p:blipFill>
        <p:spPr>
          <a:xfrm>
            <a:off x="3718560" y="3409950"/>
            <a:ext cx="1005840" cy="1005840"/>
          </a:xfrm>
          <a:prstGeom prst="rect">
            <a:avLst/>
          </a:prstGeom>
          <a:noFill/>
          <a:ln>
            <a:noFill/>
          </a:ln>
        </p:spPr>
      </p:pic>
      <p:pic>
        <p:nvPicPr>
          <p:cNvPr descr="E:\Steps to code\Marketing\Logo\Logo CEL with blue with white text.png" id="236" name="Google Shape;236;p5"/>
          <p:cNvPicPr preferRelativeResize="0"/>
          <p:nvPr/>
        </p:nvPicPr>
        <p:blipFill rotWithShape="1">
          <a:blip r:embed="rId6">
            <a:alphaModFix/>
          </a:blip>
          <a:srcRect b="0" l="0" r="0" t="0"/>
          <a:stretch/>
        </p:blipFill>
        <p:spPr>
          <a:xfrm>
            <a:off x="7124850" y="7354"/>
            <a:ext cx="2019150" cy="36576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6"/>
          <p:cNvSpPr txBox="1"/>
          <p:nvPr/>
        </p:nvSpPr>
        <p:spPr>
          <a:xfrm>
            <a:off x="1752600" y="2074843"/>
            <a:ext cx="5562600"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Lesson 7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Which Angle is it?</a:t>
            </a:r>
            <a:endParaRPr b="1" i="0" sz="2800" u="none" cap="none" strike="noStrike">
              <a:solidFill>
                <a:schemeClr val="dk1"/>
              </a:solidFill>
              <a:latin typeface="Arial"/>
              <a:ea typeface="Arial"/>
              <a:cs typeface="Arial"/>
              <a:sym typeface="Arial"/>
            </a:endParaRPr>
          </a:p>
        </p:txBody>
      </p:sp>
      <p:pic>
        <p:nvPicPr>
          <p:cNvPr descr="E:\Steps to code\Marketing\Logo\Logo CEL with blue with white text.png" id="243" name="Google Shape;243;p6"/>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b47ae2dd61_0_0"/>
          <p:cNvSpPr txBox="1"/>
          <p:nvPr/>
        </p:nvSpPr>
        <p:spPr>
          <a:xfrm>
            <a:off x="353847" y="352589"/>
            <a:ext cx="8180700" cy="13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Objective: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We will make an application to identify the type of a given angle.</a:t>
            </a:r>
            <a:endParaRPr b="1" i="0" sz="2400" u="none" cap="none" strike="noStrike">
              <a:solidFill>
                <a:schemeClr val="dk1"/>
              </a:solidFill>
              <a:latin typeface="Arial"/>
              <a:ea typeface="Arial"/>
              <a:cs typeface="Arial"/>
              <a:sym typeface="Arial"/>
            </a:endParaRPr>
          </a:p>
        </p:txBody>
      </p:sp>
      <p:pic>
        <p:nvPicPr>
          <p:cNvPr id="250" name="Google Shape;250;gb47ae2dd61_0_0"/>
          <p:cNvPicPr preferRelativeResize="0"/>
          <p:nvPr/>
        </p:nvPicPr>
        <p:blipFill rotWithShape="1">
          <a:blip r:embed="rId3">
            <a:alphaModFix/>
          </a:blip>
          <a:srcRect b="0" l="0" r="0" t="0"/>
          <a:stretch/>
        </p:blipFill>
        <p:spPr>
          <a:xfrm>
            <a:off x="2175700" y="1945950"/>
            <a:ext cx="4552800" cy="2929075"/>
          </a:xfrm>
          <a:prstGeom prst="rect">
            <a:avLst/>
          </a:prstGeom>
          <a:noFill/>
          <a:ln>
            <a:noFill/>
          </a:ln>
        </p:spPr>
      </p:pic>
      <p:sp>
        <p:nvSpPr>
          <p:cNvPr id="251" name="Google Shape;251;gb47ae2dd61_0_0"/>
          <p:cNvSpPr txBox="1"/>
          <p:nvPr/>
        </p:nvSpPr>
        <p:spPr>
          <a:xfrm rot="957794">
            <a:off x="5559836" y="1952507"/>
            <a:ext cx="2780521" cy="799636"/>
          </a:xfrm>
          <a:prstGeom prst="rect">
            <a:avLst/>
          </a:prstGeom>
          <a:solidFill>
            <a:schemeClr val="lt1"/>
          </a:solidFill>
          <a:ln cap="flat" cmpd="sng" w="264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Let’s look at the project</a:t>
            </a:r>
            <a:endParaRPr b="1" i="0" sz="2400" u="none" cap="none" strike="noStrike">
              <a:solidFill>
                <a:schemeClr val="dk1"/>
              </a:solidFill>
              <a:latin typeface="Arial"/>
              <a:ea typeface="Arial"/>
              <a:cs typeface="Arial"/>
              <a:sym typeface="Arial"/>
            </a:endParaRPr>
          </a:p>
        </p:txBody>
      </p:sp>
      <p:pic>
        <p:nvPicPr>
          <p:cNvPr descr="E:\Steps to code\Marketing\Logo\Logo CEL with blue with white text.png" id="252" name="Google Shape;252;gb47ae2dd61_0_0"/>
          <p:cNvPicPr preferRelativeResize="0"/>
          <p:nvPr/>
        </p:nvPicPr>
        <p:blipFill rotWithShape="1">
          <a:blip r:embed="rId4">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b47ae2dd61_0_833"/>
          <p:cNvSpPr txBox="1"/>
          <p:nvPr/>
        </p:nvSpPr>
        <p:spPr>
          <a:xfrm>
            <a:off x="582447" y="342900"/>
            <a:ext cx="80283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Let’s Recall:</a:t>
            </a:r>
            <a:endParaRPr b="0" i="0" sz="1400" u="none" cap="none" strike="noStrike">
              <a:solidFill>
                <a:srgbClr val="000000"/>
              </a:solidFill>
              <a:latin typeface="Arial"/>
              <a:ea typeface="Arial"/>
              <a:cs typeface="Arial"/>
              <a:sym typeface="Arial"/>
            </a:endParaRPr>
          </a:p>
        </p:txBody>
      </p:sp>
      <p:sp>
        <p:nvSpPr>
          <p:cNvPr id="259" name="Google Shape;259;gb47ae2dd61_0_833"/>
          <p:cNvSpPr/>
          <p:nvPr/>
        </p:nvSpPr>
        <p:spPr>
          <a:xfrm>
            <a:off x="366225" y="991627"/>
            <a:ext cx="7412100" cy="69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1. What is Sequence?</a:t>
            </a:r>
            <a:endParaRPr b="1" i="0" sz="18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     </a:t>
            </a:r>
            <a:r>
              <a:rPr b="1" i="0" lang="en-US" sz="1800" u="none" cap="none" strike="noStrike">
                <a:solidFill>
                  <a:srgbClr val="A43925"/>
                </a:solidFill>
                <a:latin typeface="Arial"/>
                <a:ea typeface="Arial"/>
                <a:cs typeface="Arial"/>
                <a:sym typeface="Arial"/>
              </a:rPr>
              <a:t>A logical Order</a:t>
            </a:r>
            <a:endParaRPr b="1" i="0" sz="1800" u="none" cap="none" strike="noStrike">
              <a:solidFill>
                <a:srgbClr val="A43925"/>
              </a:solidFill>
              <a:latin typeface="Arial"/>
              <a:ea typeface="Arial"/>
              <a:cs typeface="Arial"/>
              <a:sym typeface="Arial"/>
            </a:endParaRPr>
          </a:p>
        </p:txBody>
      </p:sp>
      <p:sp>
        <p:nvSpPr>
          <p:cNvPr id="260" name="Google Shape;260;gb47ae2dd61_0_833"/>
          <p:cNvSpPr txBox="1"/>
          <p:nvPr/>
        </p:nvSpPr>
        <p:spPr>
          <a:xfrm>
            <a:off x="366225" y="1875250"/>
            <a:ext cx="7932900" cy="69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2. What is Events?</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    </a:t>
            </a:r>
            <a:r>
              <a:rPr b="1" i="0" lang="en-US" sz="1800" u="none" cap="none" strike="noStrike">
                <a:solidFill>
                  <a:srgbClr val="A43925"/>
                </a:solidFill>
                <a:latin typeface="Arial"/>
                <a:ea typeface="Arial"/>
                <a:cs typeface="Arial"/>
                <a:sym typeface="Arial"/>
              </a:rPr>
              <a:t>An event in an action due to which something happens.</a:t>
            </a:r>
            <a:endParaRPr b="1" i="0" sz="1800" u="none" cap="none" strike="noStrike">
              <a:solidFill>
                <a:srgbClr val="000000"/>
              </a:solidFill>
              <a:latin typeface="Arial"/>
              <a:ea typeface="Arial"/>
              <a:cs typeface="Arial"/>
              <a:sym typeface="Arial"/>
            </a:endParaRPr>
          </a:p>
        </p:txBody>
      </p:sp>
      <p:sp>
        <p:nvSpPr>
          <p:cNvPr id="261" name="Google Shape;261;gb47ae2dd61_0_833"/>
          <p:cNvSpPr txBox="1"/>
          <p:nvPr/>
        </p:nvSpPr>
        <p:spPr>
          <a:xfrm>
            <a:off x="366225" y="2717250"/>
            <a:ext cx="8094300" cy="69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3. What is Loop?</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     </a:t>
            </a:r>
            <a:r>
              <a:rPr b="1" i="0" lang="en-US" sz="1800" u="none" cap="none" strike="noStrike">
                <a:solidFill>
                  <a:srgbClr val="A43925"/>
                </a:solidFill>
                <a:latin typeface="Arial"/>
                <a:ea typeface="Arial"/>
                <a:cs typeface="Arial"/>
                <a:sym typeface="Arial"/>
              </a:rPr>
              <a:t>Repeats a sequence of instructions </a:t>
            </a:r>
            <a:r>
              <a:rPr b="0" i="0" lang="en-US" sz="1800" u="none" cap="none" strike="noStrike">
                <a:solidFill>
                  <a:srgbClr val="A43925"/>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262" name="Google Shape;262;gb47ae2dd61_0_833"/>
          <p:cNvSpPr txBox="1"/>
          <p:nvPr/>
        </p:nvSpPr>
        <p:spPr>
          <a:xfrm>
            <a:off x="366225" y="3689275"/>
            <a:ext cx="7653300" cy="8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4. What is Nested Loop?</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A43925"/>
                </a:solidFill>
                <a:latin typeface="Arial"/>
                <a:ea typeface="Arial"/>
                <a:cs typeface="Arial"/>
                <a:sym typeface="Arial"/>
              </a:rPr>
              <a:t>    </a:t>
            </a:r>
            <a:r>
              <a:rPr b="1" i="0" lang="en-US" sz="1800" u="none" cap="none" strike="noStrike">
                <a:solidFill>
                  <a:srgbClr val="A43925"/>
                </a:solidFill>
                <a:latin typeface="Arial"/>
                <a:ea typeface="Arial"/>
                <a:cs typeface="Arial"/>
                <a:sym typeface="Arial"/>
              </a:rPr>
              <a:t> Loop within a Loop.</a:t>
            </a:r>
            <a:endParaRPr b="1" i="0" sz="1800" u="none" cap="none" strike="noStrike">
              <a:solidFill>
                <a:srgbClr val="A43925"/>
              </a:solidFill>
              <a:latin typeface="Arial"/>
              <a:ea typeface="Arial"/>
              <a:cs typeface="Arial"/>
              <a:sym typeface="Arial"/>
            </a:endParaRPr>
          </a:p>
        </p:txBody>
      </p:sp>
      <p:pic>
        <p:nvPicPr>
          <p:cNvPr descr="E:\Steps to code\Marketing\Logo\Logo CEL with blue with white text.png" id="263" name="Google Shape;263;gb47ae2dd61_0_833"/>
          <p:cNvPicPr preferRelativeResize="0"/>
          <p:nvPr/>
        </p:nvPicPr>
        <p:blipFill rotWithShape="1">
          <a:blip r:embed="rId3">
            <a:alphaModFix/>
          </a:blip>
          <a:srcRect b="0" l="0" r="0" t="0"/>
          <a:stretch/>
        </p:blipFill>
        <p:spPr>
          <a:xfrm>
            <a:off x="7124850" y="-27327"/>
            <a:ext cx="2019150" cy="365760"/>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b47ae2dd61_0_924"/>
          <p:cNvSpPr txBox="1"/>
          <p:nvPr/>
        </p:nvSpPr>
        <p:spPr>
          <a:xfrm>
            <a:off x="582447" y="342900"/>
            <a:ext cx="80283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Let’s Recall:</a:t>
            </a:r>
            <a:endParaRPr b="0" i="0" sz="1400" u="none" cap="none" strike="noStrike">
              <a:solidFill>
                <a:srgbClr val="000000"/>
              </a:solidFill>
              <a:latin typeface="Arial"/>
              <a:ea typeface="Arial"/>
              <a:cs typeface="Arial"/>
              <a:sym typeface="Arial"/>
            </a:endParaRPr>
          </a:p>
        </p:txBody>
      </p:sp>
      <p:sp>
        <p:nvSpPr>
          <p:cNvPr id="270" name="Google Shape;270;gb47ae2dd61_0_924"/>
          <p:cNvSpPr/>
          <p:nvPr/>
        </p:nvSpPr>
        <p:spPr>
          <a:xfrm>
            <a:off x="366225" y="922800"/>
            <a:ext cx="8244600" cy="80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5. What is Conditionals?</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     </a:t>
            </a:r>
            <a:r>
              <a:rPr b="1" i="0" lang="en-US" sz="1800" u="none" cap="none" strike="noStrike">
                <a:solidFill>
                  <a:srgbClr val="980000"/>
                </a:solidFill>
                <a:latin typeface="Arial"/>
                <a:ea typeface="Arial"/>
                <a:cs typeface="Arial"/>
                <a:sym typeface="Arial"/>
              </a:rPr>
              <a:t>Conditionals are expressions that evaluate to either true or false.</a:t>
            </a:r>
            <a:endParaRPr b="1" i="0" sz="1800" u="none" cap="none" strike="noStrike">
              <a:solidFill>
                <a:srgbClr val="98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1" name="Google Shape;271;gb47ae2dd61_0_924"/>
          <p:cNvSpPr txBox="1"/>
          <p:nvPr/>
        </p:nvSpPr>
        <p:spPr>
          <a:xfrm>
            <a:off x="366225" y="1875250"/>
            <a:ext cx="8244600" cy="69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6. What is Parallelism?</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    </a:t>
            </a:r>
            <a:r>
              <a:rPr b="1" i="0" lang="en-US" sz="1900" u="none" cap="none" strike="noStrike">
                <a:solidFill>
                  <a:srgbClr val="980000"/>
                </a:solidFill>
                <a:latin typeface="Arial"/>
                <a:ea typeface="Arial"/>
                <a:cs typeface="Arial"/>
                <a:sym typeface="Arial"/>
              </a:rPr>
              <a:t>The ability of the brain to do many things (aka, processes) at once</a:t>
            </a:r>
            <a:endParaRPr b="1" i="0" sz="1900" u="none" cap="none" strike="noStrike">
              <a:solidFill>
                <a:srgbClr val="980000"/>
              </a:solidFill>
              <a:latin typeface="Arial"/>
              <a:ea typeface="Arial"/>
              <a:cs typeface="Arial"/>
              <a:sym typeface="Arial"/>
            </a:endParaRPr>
          </a:p>
        </p:txBody>
      </p:sp>
      <p:sp>
        <p:nvSpPr>
          <p:cNvPr id="272" name="Google Shape;272;gb47ae2dd61_0_924"/>
          <p:cNvSpPr txBox="1"/>
          <p:nvPr/>
        </p:nvSpPr>
        <p:spPr>
          <a:xfrm>
            <a:off x="366225" y="2717250"/>
            <a:ext cx="8321700" cy="69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7. What is Broadcasting?</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A43925"/>
                </a:solidFill>
                <a:latin typeface="Arial"/>
                <a:ea typeface="Arial"/>
                <a:cs typeface="Arial"/>
                <a:sym typeface="Arial"/>
              </a:rPr>
              <a:t>     </a:t>
            </a:r>
            <a:r>
              <a:rPr b="1" i="0" lang="en-US" sz="1900" u="none" cap="none" strike="noStrike">
                <a:solidFill>
                  <a:srgbClr val="980000"/>
                </a:solidFill>
                <a:latin typeface="Arial"/>
                <a:ea typeface="Arial"/>
                <a:cs typeface="Arial"/>
                <a:sym typeface="Arial"/>
              </a:rPr>
              <a:t>Instructions are transmitted from a sprite or backdrop to cause other things to happen.</a:t>
            </a:r>
            <a:r>
              <a:rPr b="0" i="0" lang="en-US" sz="1800" u="none" cap="none" strike="noStrike">
                <a:solidFill>
                  <a:srgbClr val="A43925"/>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273" name="Google Shape;273;gb47ae2dd61_0_924"/>
          <p:cNvSpPr txBox="1"/>
          <p:nvPr/>
        </p:nvSpPr>
        <p:spPr>
          <a:xfrm>
            <a:off x="366225" y="3862175"/>
            <a:ext cx="7653300" cy="80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800" u="none" cap="none" strike="noStrike">
              <a:solidFill>
                <a:srgbClr val="A43925"/>
              </a:solidFill>
              <a:latin typeface="Arial"/>
              <a:ea typeface="Arial"/>
              <a:cs typeface="Arial"/>
              <a:sym typeface="Arial"/>
            </a:endParaRPr>
          </a:p>
        </p:txBody>
      </p:sp>
      <p:pic>
        <p:nvPicPr>
          <p:cNvPr descr="E:\Steps to code\Marketing\Logo\Logo CEL with blue with white text.png" id="274" name="Google Shape;274;gb47ae2dd61_0_924"/>
          <p:cNvPicPr preferRelativeResize="0"/>
          <p:nvPr/>
        </p:nvPicPr>
        <p:blipFill rotWithShape="1">
          <a:blip r:embed="rId3">
            <a:alphaModFix/>
          </a:blip>
          <a:srcRect b="0" l="0" r="0" t="0"/>
          <a:stretch/>
        </p:blipFill>
        <p:spPr>
          <a:xfrm>
            <a:off x="7124850" y="-27327"/>
            <a:ext cx="2019150" cy="365760"/>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Irfan</dc:creator>
</cp:coreProperties>
</file>